
<file path=[Content_Types].xml><?xml version="1.0" encoding="utf-8"?>
<Types xmlns="http://schemas.openxmlformats.org/package/2006/content-types">
  <Default Extension="png" ContentType="image/png"/>
  <Default Extension="gif" ContentType="image/gif"/>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3"/>
  </p:notesMasterIdLst>
  <p:handoutMasterIdLst>
    <p:handoutMasterId r:id="rId34"/>
  </p:handoutMasterIdLst>
  <p:sldIdLst>
    <p:sldId id="257" r:id="rId3"/>
    <p:sldId id="272" r:id="rId4"/>
    <p:sldId id="275" r:id="rId5"/>
    <p:sldId id="280" r:id="rId6"/>
    <p:sldId id="282" r:id="rId7"/>
    <p:sldId id="281" r:id="rId8"/>
    <p:sldId id="302" r:id="rId9"/>
    <p:sldId id="284" r:id="rId10"/>
    <p:sldId id="303" r:id="rId11"/>
    <p:sldId id="304" r:id="rId12"/>
    <p:sldId id="305" r:id="rId13"/>
    <p:sldId id="286" r:id="rId14"/>
    <p:sldId id="306" r:id="rId15"/>
    <p:sldId id="288" r:id="rId16"/>
    <p:sldId id="290" r:id="rId17"/>
    <p:sldId id="307" r:id="rId18"/>
    <p:sldId id="308" r:id="rId19"/>
    <p:sldId id="309" r:id="rId20"/>
    <p:sldId id="310" r:id="rId21"/>
    <p:sldId id="311" r:id="rId22"/>
    <p:sldId id="312" r:id="rId23"/>
    <p:sldId id="313" r:id="rId24"/>
    <p:sldId id="314" r:id="rId25"/>
    <p:sldId id="276" r:id="rId26"/>
    <p:sldId id="323" r:id="rId27"/>
    <p:sldId id="324" r:id="rId28"/>
    <p:sldId id="277" r:id="rId29"/>
    <p:sldId id="325" r:id="rId30"/>
    <p:sldId id="326" r:id="rId31"/>
    <p:sldId id="264" r:id="rId32"/>
  </p:sldIdLst>
  <p:sldSz cx="12192000" cy="6858000" type="screen4x3"/>
  <p:notesSz cx="6858000" cy="9144000"/>
  <p:embeddedFontLst>
    <p:embeddedFont>
      <p:font typeface="HarmonyOS Sans SC Medium" panose="00000600000000000000" pitchFamily="2" charset="-122"/>
      <p:regular r:id="rId38"/>
    </p:embeddedFont>
    <p:embeddedFont>
      <p:font typeface="微软雅黑" panose="020B0503020204020204" charset="-122"/>
      <p:regular r:id="rId39"/>
    </p:embeddedFont>
  </p:embeddedFontLst>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46" userDrawn="1">
          <p15:clr>
            <a:srgbClr val="A4A3A4"/>
          </p15:clr>
        </p15:guide>
        <p15:guide id="2" pos="3732" userDrawn="1">
          <p15:clr>
            <a:srgbClr val="A4A3A4"/>
          </p15:clr>
        </p15:guide>
        <p15:guide id="3" orient="horz" pos="110" userDrawn="1">
          <p15:clr>
            <a:srgbClr val="A4A3A4"/>
          </p15:clr>
        </p15:guide>
        <p15:guide id="4" orient="horz" pos="4320" userDrawn="1">
          <p15:clr>
            <a:srgbClr val="A4A3A4"/>
          </p15:clr>
        </p15:guide>
        <p15:guide id="5" pos="296" userDrawn="1">
          <p15:clr>
            <a:srgbClr val="A4A3A4"/>
          </p15:clr>
        </p15:guide>
        <p15:guide id="6" pos="7236" userDrawn="1">
          <p15:clr>
            <a:srgbClr val="A4A3A4"/>
          </p15:clr>
        </p15:guide>
        <p15:guide id="7" orient="horz" pos="2524" userDrawn="1">
          <p15:clr>
            <a:srgbClr val="A4A3A4"/>
          </p15:clr>
        </p15:guide>
        <p15:guide id="8" orient="horz" pos="3614" userDrawn="1">
          <p15:clr>
            <a:srgbClr val="A4A3A4"/>
          </p15:clr>
        </p15:guide>
        <p15:guide id="9" pos="735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1B1E"/>
    <a:srgbClr val="810E12"/>
    <a:srgbClr val="F76F6B"/>
    <a:srgbClr val="F2C992"/>
    <a:srgbClr val="93161C"/>
    <a:srgbClr val="F4D2A4"/>
    <a:srgbClr val="E4191C"/>
    <a:srgbClr val="F87E7E"/>
    <a:srgbClr val="F87D79"/>
    <a:srgbClr val="FEFD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63" autoAdjust="0"/>
    <p:restoredTop sz="94660"/>
  </p:normalViewPr>
  <p:slideViewPr>
    <p:cSldViewPr snapToGrid="0" showGuides="1">
      <p:cViewPr varScale="1">
        <p:scale>
          <a:sx n="87" d="100"/>
          <a:sy n="87" d="100"/>
        </p:scale>
        <p:origin x="562" y="48"/>
      </p:cViewPr>
      <p:guideLst>
        <p:guide orient="horz" pos="2346"/>
        <p:guide pos="3732"/>
        <p:guide orient="horz" pos="110"/>
        <p:guide orient="horz" pos="4320"/>
        <p:guide pos="296"/>
        <p:guide pos="7236"/>
        <p:guide orient="horz" pos="2524"/>
        <p:guide orient="horz" pos="3614"/>
        <p:guide pos="7354"/>
      </p:guideLst>
    </p:cSldViewPr>
  </p:slideViewPr>
  <p:notesTextViewPr>
    <p:cViewPr>
      <p:scale>
        <a:sx n="3" d="2"/>
        <a:sy n="3" d="2"/>
      </p:scale>
      <p:origin x="0" y="0"/>
    </p:cViewPr>
  </p:notesTextViewPr>
  <p:sorterViewPr>
    <p:cViewPr>
      <p:scale>
        <a:sx n="125" d="100"/>
        <a:sy n="125" d="100"/>
      </p:scale>
      <p:origin x="0" y="0"/>
    </p:cViewPr>
  </p:sorterViewPr>
  <p:notesViewPr>
    <p:cSldViewPr snapToGrid="0">
      <p:cViewPr varScale="1">
        <p:scale>
          <a:sx n="92" d="100"/>
          <a:sy n="92" d="100"/>
        </p:scale>
        <p:origin x="2550" y="102"/>
      </p:cViewPr>
      <p:guideLst/>
    </p:cSldViewPr>
  </p:notes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0" Type="http://schemas.openxmlformats.org/officeDocument/2006/relationships/tags" Target="tags/tag393.xml"/><Relationship Id="rId4" Type="http://schemas.openxmlformats.org/officeDocument/2006/relationships/slide" Target="slides/slide2.xml"/><Relationship Id="rId39" Type="http://schemas.openxmlformats.org/officeDocument/2006/relationships/font" Target="fonts/font2.fntdata"/><Relationship Id="rId38" Type="http://schemas.openxmlformats.org/officeDocument/2006/relationships/font" Target="fonts/font1.fntdata"/><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handoutMaster" Target="handoutMasters/handoutMaster1.xml"/><Relationship Id="rId33" Type="http://schemas.openxmlformats.org/officeDocument/2006/relationships/notesMaster" Target="notesMasters/notesMaster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latin typeface="HarmonyOS Sans SC Medium" panose="00000600000000000000" pitchFamily="2" charset="-122"/>
              <a:ea typeface="HarmonyOS Sans SC Medium" panose="00000600000000000000" pitchFamily="2" charset="-122"/>
              <a:cs typeface="HarmonyOS Sans SC Medium" panose="00000600000000000000" pitchFamily="2" charset="-122"/>
            </a:endParaRPr>
          </a:p>
        </p:txBody>
      </p:sp>
      <p:sp>
        <p:nvSpPr>
          <p:cNvPr id="3" name="日期占位符 2"/>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HarmonyOS Sans SC Medium" panose="00000600000000000000" pitchFamily="2" charset="-122"/>
                <a:ea typeface="HarmonyOS Sans SC Medium" panose="00000600000000000000" pitchFamily="2" charset="-122"/>
                <a:cs typeface="HarmonyOS Sans SC Medium" panose="00000600000000000000" pitchFamily="2" charset="-122"/>
              </a:rPr>
            </a:fld>
            <a:endParaRPr lang="zh-CN" altLang="en-US" dirty="0">
              <a:latin typeface="HarmonyOS Sans SC Medium" panose="00000600000000000000" pitchFamily="2" charset="-122"/>
              <a:ea typeface="HarmonyOS Sans SC Medium" panose="00000600000000000000" pitchFamily="2" charset="-122"/>
              <a:cs typeface="HarmonyOS Sans SC Medium" panose="00000600000000000000" pitchFamily="2" charset="-122"/>
            </a:endParaRPr>
          </a:p>
        </p:txBody>
      </p:sp>
      <p:sp>
        <p:nvSpPr>
          <p:cNvPr id="4" name="页脚占位符 3"/>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latin typeface="HarmonyOS Sans SC Medium" panose="00000600000000000000" pitchFamily="2" charset="-122"/>
              <a:ea typeface="HarmonyOS Sans SC Medium" panose="00000600000000000000" pitchFamily="2" charset="-122"/>
              <a:cs typeface="HarmonyOS Sans SC Medium" panose="00000600000000000000" pitchFamily="2" charset="-122"/>
            </a:endParaRPr>
          </a:p>
        </p:txBody>
      </p:sp>
      <p:sp>
        <p:nvSpPr>
          <p:cNvPr id="5" name="灯片编号占位符 4"/>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HarmonyOS Sans SC Medium" panose="00000600000000000000" pitchFamily="2" charset="-122"/>
                <a:ea typeface="HarmonyOS Sans SC Medium" panose="00000600000000000000" pitchFamily="2" charset="-122"/>
                <a:cs typeface="HarmonyOS Sans SC Medium" panose="00000600000000000000" pitchFamily="2" charset="-122"/>
              </a:rPr>
            </a:fld>
            <a:endParaRPr lang="zh-CN" altLang="en-US" dirty="0">
              <a:latin typeface="HarmonyOS Sans SC Medium" panose="00000600000000000000" pitchFamily="2" charset="-122"/>
              <a:ea typeface="HarmonyOS Sans SC Medium" panose="00000600000000000000" pitchFamily="2" charset="-122"/>
              <a:cs typeface="HarmonyOS Sans SC Medium" panose="00000600000000000000"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p:nvPr>
            <p:ph type="hdr" sz="quarter"/>
          </p:nvPr>
        </p:nvSpPr>
        <p:spPr>
          <a:xfrm>
            <a:off x="0" y="0"/>
            <a:ext cx="2971800" cy="458788"/>
          </a:xfrm>
          <a:prstGeom prst="rect">
            <a:avLst/>
          </a:prstGeom>
        </p:spPr>
        <p:txBody>
          <a:bodyPr vert="horz" lIns="91440" tIns="45720" rIns="91440" bIns="45720" rtlCol="0"/>
          <a:lstStyle>
            <a:lvl1pPr algn="l">
              <a:defRPr sz="1200">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1pPr>
          </a:lstStyle>
          <a:p>
            <a:endParaRPr lang="zh-CN" altLang="en-US" dirty="0"/>
          </a:p>
        </p:txBody>
      </p:sp>
      <p:sp>
        <p:nvSpPr>
          <p:cNvPr id="3" name="日期占位符 2"/>
          <p:cNvSpPr/>
          <p:nvPr>
            <p:ph type="dt" idx="1"/>
          </p:nvPr>
        </p:nvSpPr>
        <p:spPr>
          <a:xfrm>
            <a:off x="3884613" y="0"/>
            <a:ext cx="2971800" cy="458788"/>
          </a:xfrm>
          <a:prstGeom prst="rect">
            <a:avLst/>
          </a:prstGeom>
        </p:spPr>
        <p:txBody>
          <a:bodyPr vert="horz" lIns="91440" tIns="45720" rIns="91440" bIns="45720" rtlCol="0"/>
          <a:lstStyle>
            <a:lvl1pPr algn="r">
              <a:defRPr sz="1200">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1pPr>
          </a:lstStyle>
          <a:p>
            <a:fld id="{D2A48B96-639E-45A3-A0BA-2464DFDB1FAA}" type="datetimeFigureOut">
              <a:rPr lang="zh-CN" altLang="en-US" smtClean="0"/>
            </a:fld>
            <a:endParaRPr lang="zh-CN" altLang="en-US" dirty="0"/>
          </a:p>
        </p:txBody>
      </p:sp>
      <p:sp>
        <p:nvSpPr>
          <p:cNvPr id="4" name="幻灯片图像占位符 3"/>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页脚占位符 5"/>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1pPr>
          </a:lstStyle>
          <a:p>
            <a:endParaRPr lang="zh-CN" altLang="en-US" dirty="0"/>
          </a:p>
        </p:txBody>
      </p:sp>
      <p:sp>
        <p:nvSpPr>
          <p:cNvPr id="7" name="灯片编号占位符 6"/>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1pPr>
          </a:lstStyle>
          <a:p>
            <a:fld id="{A6837353-30EB-4A48-80EB-173D804AEFBD}"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1pPr>
    <a:lvl2pPr marL="457200" algn="l" defTabSz="914400" rtl="0" eaLnBrk="1" latinLnBrk="0" hangingPunct="1">
      <a:defRPr sz="1200" kern="1200">
        <a:solidFill>
          <a:schemeClr val="tx1"/>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2pPr>
    <a:lvl3pPr marL="914400" algn="l" defTabSz="914400" rtl="0" eaLnBrk="1" latinLnBrk="0" hangingPunct="1">
      <a:defRPr sz="1200" kern="1200">
        <a:solidFill>
          <a:schemeClr val="tx1"/>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3pPr>
    <a:lvl4pPr marL="1371600" algn="l" defTabSz="914400" rtl="0" eaLnBrk="1" latinLnBrk="0" hangingPunct="1">
      <a:defRPr sz="1200" kern="1200">
        <a:solidFill>
          <a:schemeClr val="tx1"/>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4pPr>
    <a:lvl5pPr marL="1828800" algn="l" defTabSz="914400" rtl="0" eaLnBrk="1" latinLnBrk="0" hangingPunct="1">
      <a:defRPr sz="1200" kern="1200">
        <a:solidFill>
          <a:schemeClr val="tx1"/>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p:nvPr>
            <p:ph type="ftr" sz="quarter" idx="11"/>
            <p:custDataLst>
              <p:tags r:id="rId5"/>
            </p:custDataLst>
          </p:nvPr>
        </p:nvSpPr>
        <p:spPr/>
        <p:txBody>
          <a:bodyPr/>
          <a:lstStyle/>
          <a:p>
            <a:endParaRPr lang="zh-CN" altLang="en-US" dirty="0"/>
          </a:p>
        </p:txBody>
      </p:sp>
      <p:sp>
        <p:nvSpPr>
          <p:cNvPr id="18" name="灯片编号占位符 17"/>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p:nvPr>
            <p:ph type="ftr" sz="quarter" idx="11"/>
            <p:custDataLst>
              <p:tags r:id="rId5"/>
            </p:custDataLst>
          </p:nvPr>
        </p:nvSpPr>
        <p:spPr/>
        <p:txBody>
          <a:bodyPr/>
          <a:lstStyle/>
          <a:p>
            <a:endParaRPr lang="zh-CN" altLang="en-US"/>
          </a:p>
        </p:txBody>
      </p:sp>
      <p:sp>
        <p:nvSpPr>
          <p:cNvPr id="6" name="灯片编号占位符 5"/>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stretch>
            <a:fillRect/>
          </a:stretch>
        </p:blipFill>
        <p:spPr>
          <a:xfrm>
            <a:off x="0" y="0"/>
            <a:ext cx="12192000" cy="6857999"/>
          </a:xfrm>
          <a:prstGeom prst="rect">
            <a:avLst/>
          </a:prstGeom>
        </p:spPr>
      </p:pic>
      <p:pic>
        <p:nvPicPr>
          <p:cNvPr id="10" name="图片 9"/>
          <p:cNvPicPr>
            <a:picLocks noChangeAspect="1"/>
          </p:cNvPicPr>
          <p:nvPr userDrawn="1"/>
        </p:nvPicPr>
        <p:blipFill>
          <a:blip r:embed="rId3"/>
          <a:srcRect l="467"/>
          <a:stretch>
            <a:fillRect/>
          </a:stretch>
        </p:blipFill>
        <p:spPr>
          <a:xfrm flipV="1">
            <a:off x="0" y="-1"/>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p:nvPr>
            <p:ph type="title"/>
          </p:nvPr>
        </p:nvSpPr>
        <p:spPr/>
        <p:txBody>
          <a:bodyPr/>
          <a:lstStyle/>
          <a:p>
            <a:r>
              <a:rPr lang="en-US"/>
              <a:t>Click to edit Master title style</a:t>
            </a:r>
            <a:endParaRPr lang="en-US"/>
          </a:p>
        </p:txBody>
      </p:sp>
      <p:sp>
        <p:nvSpPr>
          <p:cNvPr id="3" name="Date Placeholder 2"/>
          <p:cNvSpPr/>
          <p:nvPr>
            <p:ph type="dt" sz="half" idx="10"/>
          </p:nvPr>
        </p:nvSpPr>
        <p:spPr/>
        <p:txBody>
          <a:bodyPr/>
          <a:lstStyle/>
          <a:p>
            <a:fld id="{1D8BD707-D9CF-40AE-B4C6-C98DA3205C09}" type="datetimeFigureOut">
              <a:rPr lang="en-US" smtClean="0"/>
            </a:fld>
            <a:endParaRPr lang="en-US"/>
          </a:p>
        </p:txBody>
      </p:sp>
      <p:sp>
        <p:nvSpPr>
          <p:cNvPr id="4" name="Footer Placeholder 3"/>
          <p:cNvSpPr/>
          <p:nvPr>
            <p:ph type="ftr" sz="quarter" idx="11"/>
          </p:nvPr>
        </p:nvSpPr>
        <p:spPr/>
        <p:txBody>
          <a:bodyPr/>
          <a:lstStyle/>
          <a:p>
            <a:endParaRPr lang="en-US"/>
          </a:p>
        </p:txBody>
      </p:sp>
      <p:sp>
        <p:nvSpPr>
          <p:cNvPr id="5" name="Slide Number Placeholder 4"/>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dirty="0"/>
          </a:p>
        </p:txBody>
      </p:sp>
      <p:sp>
        <p:nvSpPr>
          <p:cNvPr id="3" name="页脚占位符 2"/>
          <p:cNvSpPr>
            <a:spLocks noGrp="1"/>
          </p:cNvSpPr>
          <p:nvPr>
            <p:ph type="ftr" sz="quarter" idx="11"/>
          </p:nvPr>
        </p:nvSpPr>
        <p:spPr/>
        <p:txBody>
          <a:bodyPr/>
          <a:lstStyle/>
          <a:p>
            <a:endParaRPr lang="zh-CN" altLang="en-US" dirty="0"/>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tags" Target="../tags/tag15.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p:nvPr>
            <p:ph type="title"/>
            <p:custDataLst>
              <p:tags r:id="rId6"/>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p:nvPr>
            <p:ph type="body" idx="1"/>
            <p:custDataLst>
              <p:tags r:id="rId7"/>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p:nvPr>
            <p:ph type="dt" sz="half" idx="2"/>
            <p:custDataLst>
              <p:tags r:id="rId8"/>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1pPr>
          </a:lstStyle>
          <a:p>
            <a:fld id="{760FBDFE-C587-4B4C-A407-44438C67B59E}" type="datetimeFigureOut">
              <a:rPr lang="zh-CN" altLang="en-US" smtClean="0"/>
            </a:fld>
            <a:endParaRPr lang="zh-CN" altLang="en-US" dirty="0"/>
          </a:p>
        </p:txBody>
      </p:sp>
      <p:sp>
        <p:nvSpPr>
          <p:cNvPr id="5" name="页脚占位符 4"/>
          <p:cNvSpPr/>
          <p:nvPr>
            <p:ph type="ftr" sz="quarter" idx="3"/>
            <p:custDataLst>
              <p:tags r:id="rId9"/>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1pPr>
          </a:lstStyle>
          <a:p>
            <a:endParaRPr lang="zh-CN" altLang="en-US" dirty="0"/>
          </a:p>
        </p:txBody>
      </p:sp>
      <p:sp>
        <p:nvSpPr>
          <p:cNvPr id="6" name="灯片编号占位符 5"/>
          <p:cNvSpPr/>
          <p:nvPr>
            <p:ph type="sldNum" sz="quarter" idx="4"/>
            <p:custDataLst>
              <p:tags r:id="rId10"/>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1pPr>
          </a:lstStyle>
          <a:p>
            <a:fld id="{49AE70B2-8BF9-45C0-BB95-33D1B9D3A854}"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pitchFamily="2" charset="2"/>
        <a:buChar char=""/>
        <a:defRPr sz="1400" u="none" strike="noStrike" kern="1200" cap="none" spc="150" normalizeH="0" baseline="0">
          <a:solidFill>
            <a:schemeClr val="tx1">
              <a:lumMod val="65000"/>
              <a:lumOff val="35000"/>
            </a:schemeClr>
          </a:solidFill>
          <a:uFillTx/>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HarmonyOS Sans SC Medium" panose="00000600000000000000" pitchFamily="2" charset="-122"/>
          <a:ea typeface="HarmonyOS Sans SC Medium" panose="00000600000000000000" pitchFamily="2" charset="-122"/>
          <a:cs typeface="HarmonyOS Sans SC Medium" panose="00000600000000000000" pitchFamily="2"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9" Type="http://schemas.openxmlformats.org/officeDocument/2006/relationships/tags" Target="../tags/tag76.xml"/><Relationship Id="rId8" Type="http://schemas.openxmlformats.org/officeDocument/2006/relationships/image" Target="../media/image14.png"/><Relationship Id="rId7" Type="http://schemas.openxmlformats.org/officeDocument/2006/relationships/tags" Target="../tags/tag75.xml"/><Relationship Id="rId6" Type="http://schemas.openxmlformats.org/officeDocument/2006/relationships/image" Target="../media/image13.png"/><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image" Target="../media/image12.png"/><Relationship Id="rId2" Type="http://schemas.openxmlformats.org/officeDocument/2006/relationships/tags" Target="../tags/tag72.xml"/><Relationship Id="rId14" Type="http://schemas.openxmlformats.org/officeDocument/2006/relationships/slideLayout" Target="../slideLayouts/slideLayout4.xml"/><Relationship Id="rId13" Type="http://schemas.openxmlformats.org/officeDocument/2006/relationships/tags" Target="../tags/tag80.xml"/><Relationship Id="rId12" Type="http://schemas.openxmlformats.org/officeDocument/2006/relationships/tags" Target="../tags/tag79.xml"/><Relationship Id="rId11" Type="http://schemas.openxmlformats.org/officeDocument/2006/relationships/tags" Target="../tags/tag78.xml"/><Relationship Id="rId10" Type="http://schemas.openxmlformats.org/officeDocument/2006/relationships/tags" Target="../tags/tag77.xml"/><Relationship Id="rId1" Type="http://schemas.openxmlformats.org/officeDocument/2006/relationships/tags" Target="../tags/tag71.xml"/></Relationships>
</file>

<file path=ppt/slides/_rels/slide11.xml.rels><?xml version="1.0" encoding="UTF-8" standalone="yes"?>
<Relationships xmlns="http://schemas.openxmlformats.org/package/2006/relationships"><Relationship Id="rId9" Type="http://schemas.openxmlformats.org/officeDocument/2006/relationships/tags" Target="../tags/tag86.xml"/><Relationship Id="rId8" Type="http://schemas.openxmlformats.org/officeDocument/2006/relationships/image" Target="../media/image14.png"/><Relationship Id="rId7" Type="http://schemas.openxmlformats.org/officeDocument/2006/relationships/tags" Target="../tags/tag85.xml"/><Relationship Id="rId6" Type="http://schemas.openxmlformats.org/officeDocument/2006/relationships/image" Target="../media/image13.png"/><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image" Target="../media/image12.png"/><Relationship Id="rId2" Type="http://schemas.openxmlformats.org/officeDocument/2006/relationships/tags" Target="../tags/tag82.xml"/><Relationship Id="rId14" Type="http://schemas.openxmlformats.org/officeDocument/2006/relationships/slideLayout" Target="../slideLayouts/slideLayout4.xml"/><Relationship Id="rId13" Type="http://schemas.openxmlformats.org/officeDocument/2006/relationships/tags" Target="../tags/tag90.xml"/><Relationship Id="rId12" Type="http://schemas.openxmlformats.org/officeDocument/2006/relationships/tags" Target="../tags/tag89.xml"/><Relationship Id="rId11" Type="http://schemas.openxmlformats.org/officeDocument/2006/relationships/tags" Target="../tags/tag88.xml"/><Relationship Id="rId10" Type="http://schemas.openxmlformats.org/officeDocument/2006/relationships/tags" Target="../tags/tag87.xml"/><Relationship Id="rId1" Type="http://schemas.openxmlformats.org/officeDocument/2006/relationships/tags" Target="../tags/tag81.xml"/></Relationships>
</file>

<file path=ppt/slides/_rels/slide12.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image" Target="../media/image14.png"/><Relationship Id="rId7" Type="http://schemas.openxmlformats.org/officeDocument/2006/relationships/tags" Target="../tags/tag95.xml"/><Relationship Id="rId6" Type="http://schemas.openxmlformats.org/officeDocument/2006/relationships/image" Target="../media/image13.png"/><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12.png"/><Relationship Id="rId2" Type="http://schemas.openxmlformats.org/officeDocument/2006/relationships/tags" Target="../tags/tag92.xml"/><Relationship Id="rId11" Type="http://schemas.openxmlformats.org/officeDocument/2006/relationships/slideLayout" Target="../slideLayouts/slideLayout4.xml"/><Relationship Id="rId10" Type="http://schemas.openxmlformats.org/officeDocument/2006/relationships/tags" Target="../tags/tag97.xml"/><Relationship Id="rId1" Type="http://schemas.openxmlformats.org/officeDocument/2006/relationships/tags" Target="../tags/tag91.xml"/></Relationships>
</file>

<file path=ppt/slides/_rels/slide13.xml.rels><?xml version="1.0" encoding="UTF-8" standalone="yes"?>
<Relationships xmlns="http://schemas.openxmlformats.org/package/2006/relationships"><Relationship Id="rId9" Type="http://schemas.openxmlformats.org/officeDocument/2006/relationships/tags" Target="../tags/tag103.xml"/><Relationship Id="rId8" Type="http://schemas.openxmlformats.org/officeDocument/2006/relationships/image" Target="../media/image14.png"/><Relationship Id="rId7" Type="http://schemas.openxmlformats.org/officeDocument/2006/relationships/tags" Target="../tags/tag102.xml"/><Relationship Id="rId6" Type="http://schemas.openxmlformats.org/officeDocument/2006/relationships/image" Target="../media/image13.png"/><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12.png"/><Relationship Id="rId2" Type="http://schemas.openxmlformats.org/officeDocument/2006/relationships/tags" Target="../tags/tag99.xml"/><Relationship Id="rId11" Type="http://schemas.openxmlformats.org/officeDocument/2006/relationships/slideLayout" Target="../slideLayouts/slideLayout4.xml"/><Relationship Id="rId10" Type="http://schemas.openxmlformats.org/officeDocument/2006/relationships/tags" Target="../tags/tag104.xml"/><Relationship Id="rId1" Type="http://schemas.openxmlformats.org/officeDocument/2006/relationships/tags" Target="../tags/tag98.xml"/></Relationships>
</file>

<file path=ppt/slides/_rels/slide14.xml.rels><?xml version="1.0" encoding="UTF-8" standalone="yes"?>
<Relationships xmlns="http://schemas.openxmlformats.org/package/2006/relationships"><Relationship Id="rId9" Type="http://schemas.openxmlformats.org/officeDocument/2006/relationships/tags" Target="../tags/tag110.xml"/><Relationship Id="rId8" Type="http://schemas.openxmlformats.org/officeDocument/2006/relationships/image" Target="../media/image14.png"/><Relationship Id="rId7" Type="http://schemas.openxmlformats.org/officeDocument/2006/relationships/tags" Target="../tags/tag109.xml"/><Relationship Id="rId6" Type="http://schemas.openxmlformats.org/officeDocument/2006/relationships/image" Target="../media/image13.png"/><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image" Target="../media/image12.png"/><Relationship Id="rId2" Type="http://schemas.openxmlformats.org/officeDocument/2006/relationships/tags" Target="../tags/tag106.xml"/><Relationship Id="rId11" Type="http://schemas.openxmlformats.org/officeDocument/2006/relationships/slideLayout" Target="../slideLayouts/slideLayout4.xml"/><Relationship Id="rId10" Type="http://schemas.openxmlformats.org/officeDocument/2006/relationships/tags" Target="../tags/tag111.xml"/><Relationship Id="rId1" Type="http://schemas.openxmlformats.org/officeDocument/2006/relationships/tags" Target="../tags/tag105.xml"/></Relationships>
</file>

<file path=ppt/slides/_rels/slide15.xml.rels><?xml version="1.0" encoding="UTF-8" standalone="yes"?>
<Relationships xmlns="http://schemas.openxmlformats.org/package/2006/relationships"><Relationship Id="rId9" Type="http://schemas.openxmlformats.org/officeDocument/2006/relationships/tags" Target="../tags/tag119.xml"/><Relationship Id="rId8" Type="http://schemas.openxmlformats.org/officeDocument/2006/relationships/image" Target="../media/image12.png"/><Relationship Id="rId7" Type="http://schemas.openxmlformats.org/officeDocument/2006/relationships/tags" Target="../tags/tag118.xml"/><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tags" Target="../tags/tag115.xml"/><Relationship Id="rId3" Type="http://schemas.openxmlformats.org/officeDocument/2006/relationships/tags" Target="../tags/tag114.xml"/><Relationship Id="rId2" Type="http://schemas.openxmlformats.org/officeDocument/2006/relationships/tags" Target="../tags/tag113.xml"/><Relationship Id="rId15" Type="http://schemas.openxmlformats.org/officeDocument/2006/relationships/slideLayout" Target="../slideLayouts/slideLayout4.xml"/><Relationship Id="rId14" Type="http://schemas.openxmlformats.org/officeDocument/2006/relationships/tags" Target="../tags/tag122.xml"/><Relationship Id="rId13" Type="http://schemas.openxmlformats.org/officeDocument/2006/relationships/image" Target="../media/image14.png"/><Relationship Id="rId12" Type="http://schemas.openxmlformats.org/officeDocument/2006/relationships/tags" Target="../tags/tag121.xml"/><Relationship Id="rId11" Type="http://schemas.openxmlformats.org/officeDocument/2006/relationships/image" Target="../media/image13.png"/><Relationship Id="rId10" Type="http://schemas.openxmlformats.org/officeDocument/2006/relationships/tags" Target="../tags/tag120.xml"/><Relationship Id="rId1" Type="http://schemas.openxmlformats.org/officeDocument/2006/relationships/tags" Target="../tags/tag112.xml"/></Relationships>
</file>

<file path=ppt/slides/_rels/slide16.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image" Target="../media/image12.png"/><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5" Type="http://schemas.openxmlformats.org/officeDocument/2006/relationships/slideLayout" Target="../slideLayouts/slideLayout4.xml"/><Relationship Id="rId14" Type="http://schemas.openxmlformats.org/officeDocument/2006/relationships/tags" Target="../tags/tag133.xml"/><Relationship Id="rId13" Type="http://schemas.openxmlformats.org/officeDocument/2006/relationships/image" Target="../media/image14.png"/><Relationship Id="rId12" Type="http://schemas.openxmlformats.org/officeDocument/2006/relationships/tags" Target="../tags/tag132.xml"/><Relationship Id="rId11" Type="http://schemas.openxmlformats.org/officeDocument/2006/relationships/image" Target="../media/image13.png"/><Relationship Id="rId10" Type="http://schemas.openxmlformats.org/officeDocument/2006/relationships/tags" Target="../tags/tag131.xml"/><Relationship Id="rId1" Type="http://schemas.openxmlformats.org/officeDocument/2006/relationships/tags" Target="../tags/tag123.xml"/></Relationships>
</file>

<file path=ppt/slides/_rels/slide17.xml.rels><?xml version="1.0" encoding="UTF-8" standalone="yes"?>
<Relationships xmlns="http://schemas.openxmlformats.org/package/2006/relationships"><Relationship Id="rId9" Type="http://schemas.openxmlformats.org/officeDocument/2006/relationships/tags" Target="../tags/tag141.xml"/><Relationship Id="rId8" Type="http://schemas.openxmlformats.org/officeDocument/2006/relationships/tags" Target="../tags/tag140.xml"/><Relationship Id="rId7" Type="http://schemas.openxmlformats.org/officeDocument/2006/relationships/image" Target="../media/image12.png"/><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5" Type="http://schemas.openxmlformats.org/officeDocument/2006/relationships/slideLayout" Target="../slideLayouts/slideLayout4.xml"/><Relationship Id="rId14" Type="http://schemas.openxmlformats.org/officeDocument/2006/relationships/tags" Target="../tags/tag144.xml"/><Relationship Id="rId13" Type="http://schemas.openxmlformats.org/officeDocument/2006/relationships/tags" Target="../tags/tag143.xml"/><Relationship Id="rId12" Type="http://schemas.openxmlformats.org/officeDocument/2006/relationships/image" Target="../media/image14.png"/><Relationship Id="rId11" Type="http://schemas.openxmlformats.org/officeDocument/2006/relationships/tags" Target="../tags/tag142.xml"/><Relationship Id="rId10" Type="http://schemas.openxmlformats.org/officeDocument/2006/relationships/image" Target="../media/image13.png"/><Relationship Id="rId1" Type="http://schemas.openxmlformats.org/officeDocument/2006/relationships/tags" Target="../tags/tag134.xml"/></Relationships>
</file>

<file path=ppt/slides/_rels/slide18.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image" Target="../media/image12.png"/><Relationship Id="rId7" Type="http://schemas.openxmlformats.org/officeDocument/2006/relationships/tags" Target="../tags/tag151.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5" Type="http://schemas.openxmlformats.org/officeDocument/2006/relationships/slideLayout" Target="../slideLayouts/slideLayout4.xml"/><Relationship Id="rId14" Type="http://schemas.openxmlformats.org/officeDocument/2006/relationships/tags" Target="../tags/tag155.xml"/><Relationship Id="rId13" Type="http://schemas.openxmlformats.org/officeDocument/2006/relationships/image" Target="../media/image14.png"/><Relationship Id="rId12" Type="http://schemas.openxmlformats.org/officeDocument/2006/relationships/tags" Target="../tags/tag154.xml"/><Relationship Id="rId11" Type="http://schemas.openxmlformats.org/officeDocument/2006/relationships/image" Target="../media/image13.png"/><Relationship Id="rId10" Type="http://schemas.openxmlformats.org/officeDocument/2006/relationships/tags" Target="../tags/tag153.xml"/><Relationship Id="rId1" Type="http://schemas.openxmlformats.org/officeDocument/2006/relationships/tags" Target="../tags/tag145.xml"/></Relationships>
</file>

<file path=ppt/slides/_rels/slide19.xml.rels><?xml version="1.0" encoding="UTF-8" standalone="yes"?>
<Relationships xmlns="http://schemas.openxmlformats.org/package/2006/relationships"><Relationship Id="rId9" Type="http://schemas.openxmlformats.org/officeDocument/2006/relationships/tags" Target="../tags/tag163.xml"/><Relationship Id="rId8" Type="http://schemas.openxmlformats.org/officeDocument/2006/relationships/tags" Target="../tags/tag162.xml"/><Relationship Id="rId7" Type="http://schemas.openxmlformats.org/officeDocument/2006/relationships/tags" Target="../tags/tag161.xml"/><Relationship Id="rId6" Type="http://schemas.openxmlformats.org/officeDocument/2006/relationships/tags" Target="../tags/tag160.xml"/><Relationship Id="rId5" Type="http://schemas.openxmlformats.org/officeDocument/2006/relationships/tags" Target="../tags/tag159.xml"/><Relationship Id="rId4" Type="http://schemas.openxmlformats.org/officeDocument/2006/relationships/image" Target="../media/image15.GIF"/><Relationship Id="rId3" Type="http://schemas.openxmlformats.org/officeDocument/2006/relationships/tags" Target="../tags/tag158.xml"/><Relationship Id="rId26" Type="http://schemas.openxmlformats.org/officeDocument/2006/relationships/slideLayout" Target="../slideLayouts/slideLayout4.xml"/><Relationship Id="rId25" Type="http://schemas.openxmlformats.org/officeDocument/2006/relationships/image" Target="../media/image14.png"/><Relationship Id="rId24" Type="http://schemas.openxmlformats.org/officeDocument/2006/relationships/tags" Target="../tags/tag176.xml"/><Relationship Id="rId23" Type="http://schemas.openxmlformats.org/officeDocument/2006/relationships/image" Target="../media/image13.png"/><Relationship Id="rId22" Type="http://schemas.openxmlformats.org/officeDocument/2006/relationships/tags" Target="../tags/tag175.xml"/><Relationship Id="rId21" Type="http://schemas.openxmlformats.org/officeDocument/2006/relationships/tags" Target="../tags/tag174.xml"/><Relationship Id="rId20" Type="http://schemas.openxmlformats.org/officeDocument/2006/relationships/image" Target="../media/image12.png"/><Relationship Id="rId2" Type="http://schemas.openxmlformats.org/officeDocument/2006/relationships/tags" Target="../tags/tag157.xml"/><Relationship Id="rId19" Type="http://schemas.openxmlformats.org/officeDocument/2006/relationships/tags" Target="../tags/tag173.xml"/><Relationship Id="rId18" Type="http://schemas.openxmlformats.org/officeDocument/2006/relationships/tags" Target="../tags/tag172.xml"/><Relationship Id="rId17" Type="http://schemas.openxmlformats.org/officeDocument/2006/relationships/tags" Target="../tags/tag171.xml"/><Relationship Id="rId16" Type="http://schemas.openxmlformats.org/officeDocument/2006/relationships/tags" Target="../tags/tag170.xml"/><Relationship Id="rId15" Type="http://schemas.openxmlformats.org/officeDocument/2006/relationships/tags" Target="../tags/tag169.xml"/><Relationship Id="rId14" Type="http://schemas.openxmlformats.org/officeDocument/2006/relationships/tags" Target="../tags/tag168.xml"/><Relationship Id="rId13" Type="http://schemas.openxmlformats.org/officeDocument/2006/relationships/tags" Target="../tags/tag167.xml"/><Relationship Id="rId12" Type="http://schemas.openxmlformats.org/officeDocument/2006/relationships/tags" Target="../tags/tag166.xml"/><Relationship Id="rId11" Type="http://schemas.openxmlformats.org/officeDocument/2006/relationships/tags" Target="../tags/tag165.xml"/><Relationship Id="rId10" Type="http://schemas.openxmlformats.org/officeDocument/2006/relationships/tags" Target="../tags/tag164.xml"/><Relationship Id="rId1" Type="http://schemas.openxmlformats.org/officeDocument/2006/relationships/tags" Target="../tags/tag156.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9.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9" Type="http://schemas.openxmlformats.org/officeDocument/2006/relationships/tags" Target="../tags/tag185.xml"/><Relationship Id="rId8" Type="http://schemas.openxmlformats.org/officeDocument/2006/relationships/tags" Target="../tags/tag184.xml"/><Relationship Id="rId7" Type="http://schemas.openxmlformats.org/officeDocument/2006/relationships/tags" Target="../tags/tag183.xml"/><Relationship Id="rId6" Type="http://schemas.openxmlformats.org/officeDocument/2006/relationships/tags" Target="../tags/tag182.xml"/><Relationship Id="rId5" Type="http://schemas.openxmlformats.org/officeDocument/2006/relationships/tags" Target="../tags/tag181.xml"/><Relationship Id="rId4" Type="http://schemas.openxmlformats.org/officeDocument/2006/relationships/tags" Target="../tags/tag180.xml"/><Relationship Id="rId3" Type="http://schemas.openxmlformats.org/officeDocument/2006/relationships/tags" Target="../tags/tag179.xml"/><Relationship Id="rId22" Type="http://schemas.openxmlformats.org/officeDocument/2006/relationships/slideLayout" Target="../slideLayouts/slideLayout4.xml"/><Relationship Id="rId21" Type="http://schemas.openxmlformats.org/officeDocument/2006/relationships/image" Target="../media/image14.png"/><Relationship Id="rId20" Type="http://schemas.openxmlformats.org/officeDocument/2006/relationships/tags" Target="../tags/tag194.xml"/><Relationship Id="rId2" Type="http://schemas.openxmlformats.org/officeDocument/2006/relationships/tags" Target="../tags/tag178.xml"/><Relationship Id="rId19" Type="http://schemas.openxmlformats.org/officeDocument/2006/relationships/image" Target="../media/image13.png"/><Relationship Id="rId18" Type="http://schemas.openxmlformats.org/officeDocument/2006/relationships/tags" Target="../tags/tag193.xml"/><Relationship Id="rId17" Type="http://schemas.openxmlformats.org/officeDocument/2006/relationships/tags" Target="../tags/tag192.xml"/><Relationship Id="rId16" Type="http://schemas.openxmlformats.org/officeDocument/2006/relationships/image" Target="../media/image12.png"/><Relationship Id="rId15" Type="http://schemas.openxmlformats.org/officeDocument/2006/relationships/tags" Target="../tags/tag191.xml"/><Relationship Id="rId14" Type="http://schemas.openxmlformats.org/officeDocument/2006/relationships/tags" Target="../tags/tag190.xml"/><Relationship Id="rId13" Type="http://schemas.openxmlformats.org/officeDocument/2006/relationships/tags" Target="../tags/tag189.xml"/><Relationship Id="rId12" Type="http://schemas.openxmlformats.org/officeDocument/2006/relationships/tags" Target="../tags/tag188.xml"/><Relationship Id="rId11" Type="http://schemas.openxmlformats.org/officeDocument/2006/relationships/tags" Target="../tags/tag187.xml"/><Relationship Id="rId10" Type="http://schemas.openxmlformats.org/officeDocument/2006/relationships/tags" Target="../tags/tag186.xml"/><Relationship Id="rId1" Type="http://schemas.openxmlformats.org/officeDocument/2006/relationships/tags" Target="../tags/tag177.xml"/></Relationships>
</file>

<file path=ppt/slides/_rels/slide21.xml.rels><?xml version="1.0" encoding="UTF-8" standalone="yes"?>
<Relationships xmlns="http://schemas.openxmlformats.org/package/2006/relationships"><Relationship Id="rId9" Type="http://schemas.openxmlformats.org/officeDocument/2006/relationships/tags" Target="../tags/tag203.xml"/><Relationship Id="rId8" Type="http://schemas.openxmlformats.org/officeDocument/2006/relationships/tags" Target="../tags/tag202.xml"/><Relationship Id="rId7" Type="http://schemas.openxmlformats.org/officeDocument/2006/relationships/tags" Target="../tags/tag201.xml"/><Relationship Id="rId6" Type="http://schemas.openxmlformats.org/officeDocument/2006/relationships/tags" Target="../tags/tag200.xml"/><Relationship Id="rId5" Type="http://schemas.openxmlformats.org/officeDocument/2006/relationships/tags" Target="../tags/tag199.xml"/><Relationship Id="rId4" Type="http://schemas.openxmlformats.org/officeDocument/2006/relationships/tags" Target="../tags/tag198.xml"/><Relationship Id="rId3" Type="http://schemas.openxmlformats.org/officeDocument/2006/relationships/tags" Target="../tags/tag197.xml"/><Relationship Id="rId22" Type="http://schemas.openxmlformats.org/officeDocument/2006/relationships/slideLayout" Target="../slideLayouts/slideLayout4.xml"/><Relationship Id="rId21" Type="http://schemas.openxmlformats.org/officeDocument/2006/relationships/image" Target="../media/image14.png"/><Relationship Id="rId20" Type="http://schemas.openxmlformats.org/officeDocument/2006/relationships/tags" Target="../tags/tag212.xml"/><Relationship Id="rId2" Type="http://schemas.openxmlformats.org/officeDocument/2006/relationships/tags" Target="../tags/tag196.xml"/><Relationship Id="rId19" Type="http://schemas.openxmlformats.org/officeDocument/2006/relationships/image" Target="../media/image13.png"/><Relationship Id="rId18" Type="http://schemas.openxmlformats.org/officeDocument/2006/relationships/tags" Target="../tags/tag211.xml"/><Relationship Id="rId17" Type="http://schemas.openxmlformats.org/officeDocument/2006/relationships/tags" Target="../tags/tag210.xml"/><Relationship Id="rId16" Type="http://schemas.openxmlformats.org/officeDocument/2006/relationships/image" Target="../media/image12.png"/><Relationship Id="rId15" Type="http://schemas.openxmlformats.org/officeDocument/2006/relationships/tags" Target="../tags/tag209.xml"/><Relationship Id="rId14" Type="http://schemas.openxmlformats.org/officeDocument/2006/relationships/tags" Target="../tags/tag208.xml"/><Relationship Id="rId13" Type="http://schemas.openxmlformats.org/officeDocument/2006/relationships/tags" Target="../tags/tag207.xml"/><Relationship Id="rId12" Type="http://schemas.openxmlformats.org/officeDocument/2006/relationships/tags" Target="../tags/tag206.xml"/><Relationship Id="rId11" Type="http://schemas.openxmlformats.org/officeDocument/2006/relationships/tags" Target="../tags/tag205.xml"/><Relationship Id="rId10" Type="http://schemas.openxmlformats.org/officeDocument/2006/relationships/tags" Target="../tags/tag204.xml"/><Relationship Id="rId1" Type="http://schemas.openxmlformats.org/officeDocument/2006/relationships/tags" Target="../tags/tag195.xml"/></Relationships>
</file>

<file path=ppt/slides/_rels/slide22.xml.rels><?xml version="1.0" encoding="UTF-8" standalone="yes"?>
<Relationships xmlns="http://schemas.openxmlformats.org/package/2006/relationships"><Relationship Id="rId9" Type="http://schemas.openxmlformats.org/officeDocument/2006/relationships/tags" Target="../tags/tag221.xml"/><Relationship Id="rId8" Type="http://schemas.openxmlformats.org/officeDocument/2006/relationships/tags" Target="../tags/tag220.xml"/><Relationship Id="rId7" Type="http://schemas.openxmlformats.org/officeDocument/2006/relationships/tags" Target="../tags/tag219.xml"/><Relationship Id="rId6" Type="http://schemas.openxmlformats.org/officeDocument/2006/relationships/tags" Target="../tags/tag218.xml"/><Relationship Id="rId5" Type="http://schemas.openxmlformats.org/officeDocument/2006/relationships/tags" Target="../tags/tag217.xml"/><Relationship Id="rId4" Type="http://schemas.openxmlformats.org/officeDocument/2006/relationships/tags" Target="../tags/tag216.xml"/><Relationship Id="rId3" Type="http://schemas.openxmlformats.org/officeDocument/2006/relationships/tags" Target="../tags/tag215.xml"/><Relationship Id="rId22" Type="http://schemas.openxmlformats.org/officeDocument/2006/relationships/slideLayout" Target="../slideLayouts/slideLayout4.xml"/><Relationship Id="rId21" Type="http://schemas.openxmlformats.org/officeDocument/2006/relationships/image" Target="../media/image14.png"/><Relationship Id="rId20" Type="http://schemas.openxmlformats.org/officeDocument/2006/relationships/tags" Target="../tags/tag230.xml"/><Relationship Id="rId2" Type="http://schemas.openxmlformats.org/officeDocument/2006/relationships/tags" Target="../tags/tag214.xml"/><Relationship Id="rId19" Type="http://schemas.openxmlformats.org/officeDocument/2006/relationships/image" Target="../media/image13.png"/><Relationship Id="rId18" Type="http://schemas.openxmlformats.org/officeDocument/2006/relationships/tags" Target="../tags/tag229.xml"/><Relationship Id="rId17" Type="http://schemas.openxmlformats.org/officeDocument/2006/relationships/tags" Target="../tags/tag228.xml"/><Relationship Id="rId16" Type="http://schemas.openxmlformats.org/officeDocument/2006/relationships/image" Target="../media/image12.png"/><Relationship Id="rId15" Type="http://schemas.openxmlformats.org/officeDocument/2006/relationships/tags" Target="../tags/tag227.xml"/><Relationship Id="rId14" Type="http://schemas.openxmlformats.org/officeDocument/2006/relationships/tags" Target="../tags/tag226.xml"/><Relationship Id="rId13" Type="http://schemas.openxmlformats.org/officeDocument/2006/relationships/tags" Target="../tags/tag225.xml"/><Relationship Id="rId12" Type="http://schemas.openxmlformats.org/officeDocument/2006/relationships/tags" Target="../tags/tag224.xml"/><Relationship Id="rId11" Type="http://schemas.openxmlformats.org/officeDocument/2006/relationships/tags" Target="../tags/tag223.xml"/><Relationship Id="rId10" Type="http://schemas.openxmlformats.org/officeDocument/2006/relationships/tags" Target="../tags/tag222.xml"/><Relationship Id="rId1" Type="http://schemas.openxmlformats.org/officeDocument/2006/relationships/tags" Target="../tags/tag213.xml"/></Relationships>
</file>

<file path=ppt/slides/_rels/slide23.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5" Type="http://schemas.openxmlformats.org/officeDocument/2006/relationships/slideLayout" Target="../slideLayouts/slideLayout4.xml"/><Relationship Id="rId74" Type="http://schemas.openxmlformats.org/officeDocument/2006/relationships/image" Target="../media/image14.png"/><Relationship Id="rId73" Type="http://schemas.openxmlformats.org/officeDocument/2006/relationships/tags" Target="../tags/tag300.xml"/><Relationship Id="rId72" Type="http://schemas.openxmlformats.org/officeDocument/2006/relationships/image" Target="../media/image13.png"/><Relationship Id="rId71" Type="http://schemas.openxmlformats.org/officeDocument/2006/relationships/tags" Target="../tags/tag299.xml"/><Relationship Id="rId70" Type="http://schemas.openxmlformats.org/officeDocument/2006/relationships/tags" Target="../tags/tag298.xml"/><Relationship Id="rId7" Type="http://schemas.openxmlformats.org/officeDocument/2006/relationships/tags" Target="../tags/tag237.xml"/><Relationship Id="rId69" Type="http://schemas.openxmlformats.org/officeDocument/2006/relationships/image" Target="../media/image12.png"/><Relationship Id="rId68" Type="http://schemas.openxmlformats.org/officeDocument/2006/relationships/tags" Target="../tags/tag297.xml"/><Relationship Id="rId67" Type="http://schemas.openxmlformats.org/officeDocument/2006/relationships/tags" Target="../tags/tag296.xml"/><Relationship Id="rId66" Type="http://schemas.openxmlformats.org/officeDocument/2006/relationships/tags" Target="../tags/tag295.xml"/><Relationship Id="rId65" Type="http://schemas.openxmlformats.org/officeDocument/2006/relationships/image" Target="../media/image16.png"/><Relationship Id="rId64" Type="http://schemas.openxmlformats.org/officeDocument/2006/relationships/tags" Target="../tags/tag294.xml"/><Relationship Id="rId63" Type="http://schemas.openxmlformats.org/officeDocument/2006/relationships/tags" Target="../tags/tag293.xml"/><Relationship Id="rId62" Type="http://schemas.openxmlformats.org/officeDocument/2006/relationships/tags" Target="../tags/tag292.xml"/><Relationship Id="rId61" Type="http://schemas.openxmlformats.org/officeDocument/2006/relationships/tags" Target="../tags/tag291.xml"/><Relationship Id="rId60" Type="http://schemas.openxmlformats.org/officeDocument/2006/relationships/tags" Target="../tags/tag290.xml"/><Relationship Id="rId6" Type="http://schemas.openxmlformats.org/officeDocument/2006/relationships/tags" Target="../tags/tag236.xml"/><Relationship Id="rId59" Type="http://schemas.openxmlformats.org/officeDocument/2006/relationships/tags" Target="../tags/tag289.xml"/><Relationship Id="rId58" Type="http://schemas.openxmlformats.org/officeDocument/2006/relationships/tags" Target="../tags/tag288.xml"/><Relationship Id="rId57" Type="http://schemas.openxmlformats.org/officeDocument/2006/relationships/tags" Target="../tags/tag287.xml"/><Relationship Id="rId56" Type="http://schemas.openxmlformats.org/officeDocument/2006/relationships/tags" Target="../tags/tag286.xml"/><Relationship Id="rId55" Type="http://schemas.openxmlformats.org/officeDocument/2006/relationships/tags" Target="../tags/tag285.xml"/><Relationship Id="rId54" Type="http://schemas.openxmlformats.org/officeDocument/2006/relationships/tags" Target="../tags/tag284.xml"/><Relationship Id="rId53" Type="http://schemas.openxmlformats.org/officeDocument/2006/relationships/tags" Target="../tags/tag283.xml"/><Relationship Id="rId52" Type="http://schemas.openxmlformats.org/officeDocument/2006/relationships/tags" Target="../tags/tag282.xml"/><Relationship Id="rId51" Type="http://schemas.openxmlformats.org/officeDocument/2006/relationships/tags" Target="../tags/tag281.xml"/><Relationship Id="rId50" Type="http://schemas.openxmlformats.org/officeDocument/2006/relationships/tags" Target="../tags/tag280.xml"/><Relationship Id="rId5" Type="http://schemas.openxmlformats.org/officeDocument/2006/relationships/tags" Target="../tags/tag235.xml"/><Relationship Id="rId49" Type="http://schemas.openxmlformats.org/officeDocument/2006/relationships/tags" Target="../tags/tag279.xml"/><Relationship Id="rId48" Type="http://schemas.openxmlformats.org/officeDocument/2006/relationships/tags" Target="../tags/tag278.xml"/><Relationship Id="rId47" Type="http://schemas.openxmlformats.org/officeDocument/2006/relationships/tags" Target="../tags/tag277.xml"/><Relationship Id="rId46" Type="http://schemas.openxmlformats.org/officeDocument/2006/relationships/tags" Target="../tags/tag276.xml"/><Relationship Id="rId45" Type="http://schemas.openxmlformats.org/officeDocument/2006/relationships/tags" Target="../tags/tag275.xml"/><Relationship Id="rId44" Type="http://schemas.openxmlformats.org/officeDocument/2006/relationships/tags" Target="../tags/tag274.xml"/><Relationship Id="rId43" Type="http://schemas.openxmlformats.org/officeDocument/2006/relationships/tags" Target="../tags/tag273.xml"/><Relationship Id="rId42" Type="http://schemas.openxmlformats.org/officeDocument/2006/relationships/tags" Target="../tags/tag272.xml"/><Relationship Id="rId41" Type="http://schemas.openxmlformats.org/officeDocument/2006/relationships/tags" Target="../tags/tag271.xml"/><Relationship Id="rId40" Type="http://schemas.openxmlformats.org/officeDocument/2006/relationships/tags" Target="../tags/tag270.xml"/><Relationship Id="rId4" Type="http://schemas.openxmlformats.org/officeDocument/2006/relationships/tags" Target="../tags/tag234.xml"/><Relationship Id="rId39" Type="http://schemas.openxmlformats.org/officeDocument/2006/relationships/tags" Target="../tags/tag269.xml"/><Relationship Id="rId38" Type="http://schemas.openxmlformats.org/officeDocument/2006/relationships/tags" Target="../tags/tag268.xml"/><Relationship Id="rId37" Type="http://schemas.openxmlformats.org/officeDocument/2006/relationships/tags" Target="../tags/tag267.xml"/><Relationship Id="rId36" Type="http://schemas.openxmlformats.org/officeDocument/2006/relationships/tags" Target="../tags/tag266.xml"/><Relationship Id="rId35" Type="http://schemas.openxmlformats.org/officeDocument/2006/relationships/tags" Target="../tags/tag265.xml"/><Relationship Id="rId34" Type="http://schemas.openxmlformats.org/officeDocument/2006/relationships/tags" Target="../tags/tag264.xml"/><Relationship Id="rId33" Type="http://schemas.openxmlformats.org/officeDocument/2006/relationships/tags" Target="../tags/tag263.xml"/><Relationship Id="rId32" Type="http://schemas.openxmlformats.org/officeDocument/2006/relationships/tags" Target="../tags/tag262.xml"/><Relationship Id="rId31" Type="http://schemas.openxmlformats.org/officeDocument/2006/relationships/tags" Target="../tags/tag261.xml"/><Relationship Id="rId30" Type="http://schemas.openxmlformats.org/officeDocument/2006/relationships/tags" Target="../tags/tag260.xml"/><Relationship Id="rId3" Type="http://schemas.openxmlformats.org/officeDocument/2006/relationships/tags" Target="../tags/tag233.xml"/><Relationship Id="rId29" Type="http://schemas.openxmlformats.org/officeDocument/2006/relationships/tags" Target="../tags/tag259.xml"/><Relationship Id="rId28" Type="http://schemas.openxmlformats.org/officeDocument/2006/relationships/tags" Target="../tags/tag258.xml"/><Relationship Id="rId27" Type="http://schemas.openxmlformats.org/officeDocument/2006/relationships/tags" Target="../tags/tag257.xml"/><Relationship Id="rId26" Type="http://schemas.openxmlformats.org/officeDocument/2006/relationships/tags" Target="../tags/tag256.xml"/><Relationship Id="rId25" Type="http://schemas.openxmlformats.org/officeDocument/2006/relationships/tags" Target="../tags/tag255.xml"/><Relationship Id="rId24" Type="http://schemas.openxmlformats.org/officeDocument/2006/relationships/tags" Target="../tags/tag254.xml"/><Relationship Id="rId23" Type="http://schemas.openxmlformats.org/officeDocument/2006/relationships/tags" Target="../tags/tag253.xml"/><Relationship Id="rId22" Type="http://schemas.openxmlformats.org/officeDocument/2006/relationships/tags" Target="../tags/tag252.xml"/><Relationship Id="rId21" Type="http://schemas.openxmlformats.org/officeDocument/2006/relationships/tags" Target="../tags/tag251.xml"/><Relationship Id="rId20" Type="http://schemas.openxmlformats.org/officeDocument/2006/relationships/tags" Target="../tags/tag250.xml"/><Relationship Id="rId2" Type="http://schemas.openxmlformats.org/officeDocument/2006/relationships/tags" Target="../tags/tag232.xml"/><Relationship Id="rId19" Type="http://schemas.openxmlformats.org/officeDocument/2006/relationships/tags" Target="../tags/tag249.xml"/><Relationship Id="rId18" Type="http://schemas.openxmlformats.org/officeDocument/2006/relationships/tags" Target="../tags/tag248.xml"/><Relationship Id="rId17" Type="http://schemas.openxmlformats.org/officeDocument/2006/relationships/tags" Target="../tags/tag247.xml"/><Relationship Id="rId16" Type="http://schemas.openxmlformats.org/officeDocument/2006/relationships/tags" Target="../tags/tag246.xml"/><Relationship Id="rId15" Type="http://schemas.openxmlformats.org/officeDocument/2006/relationships/tags" Target="../tags/tag245.xml"/><Relationship Id="rId14" Type="http://schemas.openxmlformats.org/officeDocument/2006/relationships/tags" Target="../tags/tag244.xml"/><Relationship Id="rId13" Type="http://schemas.openxmlformats.org/officeDocument/2006/relationships/tags" Target="../tags/tag243.xml"/><Relationship Id="rId12" Type="http://schemas.openxmlformats.org/officeDocument/2006/relationships/tags" Target="../tags/tag242.xml"/><Relationship Id="rId11" Type="http://schemas.openxmlformats.org/officeDocument/2006/relationships/tags" Target="../tags/tag241.xml"/><Relationship Id="rId10" Type="http://schemas.openxmlformats.org/officeDocument/2006/relationships/tags" Target="../tags/tag240.xml"/><Relationship Id="rId1" Type="http://schemas.openxmlformats.org/officeDocument/2006/relationships/tags" Target="../tags/tag231.xm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8.png"/><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10.png"/><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image" Target="../media/image3.jpeg"/></Relationships>
</file>

<file path=ppt/slides/_rels/slide25.xml.rels><?xml version="1.0" encoding="UTF-8" standalone="yes"?>
<Relationships xmlns="http://schemas.openxmlformats.org/package/2006/relationships"><Relationship Id="rId9" Type="http://schemas.openxmlformats.org/officeDocument/2006/relationships/tags" Target="../tags/tag305.xml"/><Relationship Id="rId8" Type="http://schemas.openxmlformats.org/officeDocument/2006/relationships/image" Target="../media/image8.png"/><Relationship Id="rId7" Type="http://schemas.openxmlformats.org/officeDocument/2006/relationships/tags" Target="../tags/tag304.xml"/><Relationship Id="rId6" Type="http://schemas.openxmlformats.org/officeDocument/2006/relationships/hyperlink" Target="https://syss.12371.cn/2015/05/18/ARTI1431927409967168.shtml" TargetMode="External"/><Relationship Id="rId5" Type="http://schemas.openxmlformats.org/officeDocument/2006/relationships/image" Target="../media/image13.png"/><Relationship Id="rId4" Type="http://schemas.openxmlformats.org/officeDocument/2006/relationships/tags" Target="../tags/tag303.xml"/><Relationship Id="rId3" Type="http://schemas.openxmlformats.org/officeDocument/2006/relationships/tags" Target="../tags/tag302.xml"/><Relationship Id="rId2" Type="http://schemas.openxmlformats.org/officeDocument/2006/relationships/image" Target="../media/image14.png"/><Relationship Id="rId13" Type="http://schemas.openxmlformats.org/officeDocument/2006/relationships/slideLayout" Target="../slideLayouts/slideLayout3.xml"/><Relationship Id="rId12" Type="http://schemas.openxmlformats.org/officeDocument/2006/relationships/image" Target="../media/image18.png"/><Relationship Id="rId11" Type="http://schemas.openxmlformats.org/officeDocument/2006/relationships/image" Target="../media/image17.png"/><Relationship Id="rId10" Type="http://schemas.openxmlformats.org/officeDocument/2006/relationships/image" Target="../media/image11.png"/><Relationship Id="rId1" Type="http://schemas.openxmlformats.org/officeDocument/2006/relationships/tags" Target="../tags/tag301.xml"/></Relationships>
</file>

<file path=ppt/slides/_rels/slide26.xml.rels><?xml version="1.0" encoding="UTF-8" standalone="yes"?>
<Relationships xmlns="http://schemas.openxmlformats.org/package/2006/relationships"><Relationship Id="rId9" Type="http://schemas.openxmlformats.org/officeDocument/2006/relationships/tags" Target="../tags/tag310.xml"/><Relationship Id="rId8" Type="http://schemas.openxmlformats.org/officeDocument/2006/relationships/image" Target="../media/image8.png"/><Relationship Id="rId7" Type="http://schemas.openxmlformats.org/officeDocument/2006/relationships/tags" Target="../tags/tag309.xml"/><Relationship Id="rId6" Type="http://schemas.openxmlformats.org/officeDocument/2006/relationships/hyperlink" Target="https://news.12371.cn/2018/05/04/ARTI1525424759799964.shtml" TargetMode="External"/><Relationship Id="rId5" Type="http://schemas.openxmlformats.org/officeDocument/2006/relationships/image" Target="../media/image13.png"/><Relationship Id="rId4" Type="http://schemas.openxmlformats.org/officeDocument/2006/relationships/tags" Target="../tags/tag308.xml"/><Relationship Id="rId3" Type="http://schemas.openxmlformats.org/officeDocument/2006/relationships/tags" Target="../tags/tag307.xml"/><Relationship Id="rId2" Type="http://schemas.openxmlformats.org/officeDocument/2006/relationships/image" Target="../media/image14.png"/><Relationship Id="rId14" Type="http://schemas.openxmlformats.org/officeDocument/2006/relationships/slideLayout" Target="../slideLayouts/slideLayout3.xml"/><Relationship Id="rId13" Type="http://schemas.openxmlformats.org/officeDocument/2006/relationships/image" Target="../media/image20.png"/><Relationship Id="rId12" Type="http://schemas.openxmlformats.org/officeDocument/2006/relationships/tags" Target="../tags/tag311.xml"/><Relationship Id="rId11" Type="http://schemas.openxmlformats.org/officeDocument/2006/relationships/image" Target="../media/image19.png"/><Relationship Id="rId10" Type="http://schemas.openxmlformats.org/officeDocument/2006/relationships/image" Target="../media/image11.png"/><Relationship Id="rId1" Type="http://schemas.openxmlformats.org/officeDocument/2006/relationships/tags" Target="../tags/tag306.xml"/></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8.png"/><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10.png"/><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image" Target="../media/image3.jpeg"/></Relationships>
</file>

<file path=ppt/slides/_rels/slide28.xml.rels><?xml version="1.0" encoding="UTF-8" standalone="yes"?>
<Relationships xmlns="http://schemas.openxmlformats.org/package/2006/relationships"><Relationship Id="rId9" Type="http://schemas.openxmlformats.org/officeDocument/2006/relationships/tags" Target="../tags/tag318.xml"/><Relationship Id="rId8" Type="http://schemas.openxmlformats.org/officeDocument/2006/relationships/tags" Target="../tags/tag317.xml"/><Relationship Id="rId7" Type="http://schemas.openxmlformats.org/officeDocument/2006/relationships/tags" Target="../tags/tag316.xml"/><Relationship Id="rId6" Type="http://schemas.openxmlformats.org/officeDocument/2006/relationships/tags" Target="../tags/tag315.xml"/><Relationship Id="rId5" Type="http://schemas.openxmlformats.org/officeDocument/2006/relationships/image" Target="../media/image13.png"/><Relationship Id="rId43" Type="http://schemas.openxmlformats.org/officeDocument/2006/relationships/slideLayout" Target="../slideLayouts/slideLayout3.xml"/><Relationship Id="rId42" Type="http://schemas.openxmlformats.org/officeDocument/2006/relationships/tags" Target="../tags/tag351.xml"/><Relationship Id="rId41" Type="http://schemas.openxmlformats.org/officeDocument/2006/relationships/tags" Target="../tags/tag350.xml"/><Relationship Id="rId40" Type="http://schemas.openxmlformats.org/officeDocument/2006/relationships/tags" Target="../tags/tag349.xml"/><Relationship Id="rId4" Type="http://schemas.openxmlformats.org/officeDocument/2006/relationships/tags" Target="../tags/tag314.xml"/><Relationship Id="rId39" Type="http://schemas.openxmlformats.org/officeDocument/2006/relationships/tags" Target="../tags/tag348.xml"/><Relationship Id="rId38" Type="http://schemas.openxmlformats.org/officeDocument/2006/relationships/tags" Target="../tags/tag347.xml"/><Relationship Id="rId37" Type="http://schemas.openxmlformats.org/officeDocument/2006/relationships/tags" Target="../tags/tag346.xml"/><Relationship Id="rId36" Type="http://schemas.openxmlformats.org/officeDocument/2006/relationships/tags" Target="../tags/tag345.xml"/><Relationship Id="rId35" Type="http://schemas.openxmlformats.org/officeDocument/2006/relationships/tags" Target="../tags/tag344.xml"/><Relationship Id="rId34" Type="http://schemas.openxmlformats.org/officeDocument/2006/relationships/tags" Target="../tags/tag343.xml"/><Relationship Id="rId33" Type="http://schemas.openxmlformats.org/officeDocument/2006/relationships/tags" Target="../tags/tag342.xml"/><Relationship Id="rId32" Type="http://schemas.openxmlformats.org/officeDocument/2006/relationships/tags" Target="../tags/tag341.xml"/><Relationship Id="rId31" Type="http://schemas.openxmlformats.org/officeDocument/2006/relationships/tags" Target="../tags/tag340.xml"/><Relationship Id="rId30" Type="http://schemas.openxmlformats.org/officeDocument/2006/relationships/tags" Target="../tags/tag339.xml"/><Relationship Id="rId3" Type="http://schemas.openxmlformats.org/officeDocument/2006/relationships/tags" Target="../tags/tag313.xml"/><Relationship Id="rId29" Type="http://schemas.openxmlformats.org/officeDocument/2006/relationships/tags" Target="../tags/tag338.xml"/><Relationship Id="rId28" Type="http://schemas.openxmlformats.org/officeDocument/2006/relationships/tags" Target="../tags/tag337.xml"/><Relationship Id="rId27" Type="http://schemas.openxmlformats.org/officeDocument/2006/relationships/tags" Target="../tags/tag336.xml"/><Relationship Id="rId26" Type="http://schemas.openxmlformats.org/officeDocument/2006/relationships/tags" Target="../tags/tag335.xml"/><Relationship Id="rId25" Type="http://schemas.openxmlformats.org/officeDocument/2006/relationships/tags" Target="../tags/tag334.xml"/><Relationship Id="rId24" Type="http://schemas.openxmlformats.org/officeDocument/2006/relationships/tags" Target="../tags/tag333.xml"/><Relationship Id="rId23" Type="http://schemas.openxmlformats.org/officeDocument/2006/relationships/tags" Target="../tags/tag332.xml"/><Relationship Id="rId22" Type="http://schemas.openxmlformats.org/officeDocument/2006/relationships/tags" Target="../tags/tag331.xml"/><Relationship Id="rId21" Type="http://schemas.openxmlformats.org/officeDocument/2006/relationships/tags" Target="../tags/tag330.xml"/><Relationship Id="rId20" Type="http://schemas.openxmlformats.org/officeDocument/2006/relationships/tags" Target="../tags/tag329.xml"/><Relationship Id="rId2" Type="http://schemas.openxmlformats.org/officeDocument/2006/relationships/image" Target="../media/image14.png"/><Relationship Id="rId19" Type="http://schemas.openxmlformats.org/officeDocument/2006/relationships/tags" Target="../tags/tag328.xml"/><Relationship Id="rId18" Type="http://schemas.openxmlformats.org/officeDocument/2006/relationships/tags" Target="../tags/tag327.xml"/><Relationship Id="rId17" Type="http://schemas.openxmlformats.org/officeDocument/2006/relationships/tags" Target="../tags/tag326.xml"/><Relationship Id="rId16" Type="http://schemas.openxmlformats.org/officeDocument/2006/relationships/tags" Target="../tags/tag325.xml"/><Relationship Id="rId15" Type="http://schemas.openxmlformats.org/officeDocument/2006/relationships/tags" Target="../tags/tag324.xml"/><Relationship Id="rId14" Type="http://schemas.openxmlformats.org/officeDocument/2006/relationships/tags" Target="../tags/tag323.xml"/><Relationship Id="rId13" Type="http://schemas.openxmlformats.org/officeDocument/2006/relationships/tags" Target="../tags/tag322.xml"/><Relationship Id="rId12" Type="http://schemas.openxmlformats.org/officeDocument/2006/relationships/tags" Target="../tags/tag321.xml"/><Relationship Id="rId11" Type="http://schemas.openxmlformats.org/officeDocument/2006/relationships/tags" Target="../tags/tag320.xml"/><Relationship Id="rId10" Type="http://schemas.openxmlformats.org/officeDocument/2006/relationships/tags" Target="../tags/tag319.xml"/><Relationship Id="rId1" Type="http://schemas.openxmlformats.org/officeDocument/2006/relationships/tags" Target="../tags/tag312.xml"/></Relationships>
</file>

<file path=ppt/slides/_rels/slide29.xml.rels><?xml version="1.0" encoding="UTF-8" standalone="yes"?>
<Relationships xmlns="http://schemas.openxmlformats.org/package/2006/relationships"><Relationship Id="rId9" Type="http://schemas.openxmlformats.org/officeDocument/2006/relationships/tags" Target="../tags/tag358.xml"/><Relationship Id="rId8" Type="http://schemas.openxmlformats.org/officeDocument/2006/relationships/tags" Target="../tags/tag357.xml"/><Relationship Id="rId7" Type="http://schemas.openxmlformats.org/officeDocument/2006/relationships/tags" Target="../tags/tag356.xml"/><Relationship Id="rId6" Type="http://schemas.openxmlformats.org/officeDocument/2006/relationships/tags" Target="../tags/tag355.xml"/><Relationship Id="rId5" Type="http://schemas.openxmlformats.org/officeDocument/2006/relationships/image" Target="../media/image13.png"/><Relationship Id="rId43" Type="http://schemas.openxmlformats.org/officeDocument/2006/relationships/slideLayout" Target="../slideLayouts/slideLayout3.xml"/><Relationship Id="rId42" Type="http://schemas.openxmlformats.org/officeDocument/2006/relationships/tags" Target="../tags/tag391.xml"/><Relationship Id="rId41" Type="http://schemas.openxmlformats.org/officeDocument/2006/relationships/tags" Target="../tags/tag390.xml"/><Relationship Id="rId40" Type="http://schemas.openxmlformats.org/officeDocument/2006/relationships/tags" Target="../tags/tag389.xml"/><Relationship Id="rId4" Type="http://schemas.openxmlformats.org/officeDocument/2006/relationships/tags" Target="../tags/tag354.xml"/><Relationship Id="rId39" Type="http://schemas.openxmlformats.org/officeDocument/2006/relationships/tags" Target="../tags/tag388.xml"/><Relationship Id="rId38" Type="http://schemas.openxmlformats.org/officeDocument/2006/relationships/tags" Target="../tags/tag387.xml"/><Relationship Id="rId37" Type="http://schemas.openxmlformats.org/officeDocument/2006/relationships/tags" Target="../tags/tag386.xml"/><Relationship Id="rId36" Type="http://schemas.openxmlformats.org/officeDocument/2006/relationships/tags" Target="../tags/tag385.xml"/><Relationship Id="rId35" Type="http://schemas.openxmlformats.org/officeDocument/2006/relationships/tags" Target="../tags/tag384.xml"/><Relationship Id="rId34" Type="http://schemas.openxmlformats.org/officeDocument/2006/relationships/tags" Target="../tags/tag383.xml"/><Relationship Id="rId33" Type="http://schemas.openxmlformats.org/officeDocument/2006/relationships/tags" Target="../tags/tag382.xml"/><Relationship Id="rId32" Type="http://schemas.openxmlformats.org/officeDocument/2006/relationships/tags" Target="../tags/tag381.xml"/><Relationship Id="rId31" Type="http://schemas.openxmlformats.org/officeDocument/2006/relationships/tags" Target="../tags/tag380.xml"/><Relationship Id="rId30" Type="http://schemas.openxmlformats.org/officeDocument/2006/relationships/tags" Target="../tags/tag379.xml"/><Relationship Id="rId3" Type="http://schemas.openxmlformats.org/officeDocument/2006/relationships/tags" Target="../tags/tag353.xml"/><Relationship Id="rId29" Type="http://schemas.openxmlformats.org/officeDocument/2006/relationships/tags" Target="../tags/tag378.xml"/><Relationship Id="rId28" Type="http://schemas.openxmlformats.org/officeDocument/2006/relationships/tags" Target="../tags/tag377.xml"/><Relationship Id="rId27" Type="http://schemas.openxmlformats.org/officeDocument/2006/relationships/tags" Target="../tags/tag376.xml"/><Relationship Id="rId26" Type="http://schemas.openxmlformats.org/officeDocument/2006/relationships/tags" Target="../tags/tag375.xml"/><Relationship Id="rId25" Type="http://schemas.openxmlformats.org/officeDocument/2006/relationships/tags" Target="../tags/tag374.xml"/><Relationship Id="rId24" Type="http://schemas.openxmlformats.org/officeDocument/2006/relationships/tags" Target="../tags/tag373.xml"/><Relationship Id="rId23" Type="http://schemas.openxmlformats.org/officeDocument/2006/relationships/tags" Target="../tags/tag372.xml"/><Relationship Id="rId22" Type="http://schemas.openxmlformats.org/officeDocument/2006/relationships/tags" Target="../tags/tag371.xml"/><Relationship Id="rId21" Type="http://schemas.openxmlformats.org/officeDocument/2006/relationships/tags" Target="../tags/tag370.xml"/><Relationship Id="rId20" Type="http://schemas.openxmlformats.org/officeDocument/2006/relationships/tags" Target="../tags/tag369.xml"/><Relationship Id="rId2" Type="http://schemas.openxmlformats.org/officeDocument/2006/relationships/image" Target="../media/image14.png"/><Relationship Id="rId19" Type="http://schemas.openxmlformats.org/officeDocument/2006/relationships/tags" Target="../tags/tag368.xml"/><Relationship Id="rId18" Type="http://schemas.openxmlformats.org/officeDocument/2006/relationships/tags" Target="../tags/tag367.xml"/><Relationship Id="rId17" Type="http://schemas.openxmlformats.org/officeDocument/2006/relationships/tags" Target="../tags/tag366.xml"/><Relationship Id="rId16" Type="http://schemas.openxmlformats.org/officeDocument/2006/relationships/tags" Target="../tags/tag365.xml"/><Relationship Id="rId15" Type="http://schemas.openxmlformats.org/officeDocument/2006/relationships/tags" Target="../tags/tag364.xml"/><Relationship Id="rId14" Type="http://schemas.openxmlformats.org/officeDocument/2006/relationships/tags" Target="../tags/tag363.xml"/><Relationship Id="rId13" Type="http://schemas.openxmlformats.org/officeDocument/2006/relationships/tags" Target="../tags/tag362.xml"/><Relationship Id="rId12" Type="http://schemas.openxmlformats.org/officeDocument/2006/relationships/tags" Target="../tags/tag361.xml"/><Relationship Id="rId11" Type="http://schemas.openxmlformats.org/officeDocument/2006/relationships/tags" Target="../tags/tag360.xml"/><Relationship Id="rId10" Type="http://schemas.openxmlformats.org/officeDocument/2006/relationships/tags" Target="../tags/tag359.xml"/><Relationship Id="rId1" Type="http://schemas.openxmlformats.org/officeDocument/2006/relationships/tags" Target="../tags/tag352.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8.png"/><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10.png"/><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9" Type="http://schemas.openxmlformats.org/officeDocument/2006/relationships/tags" Target="../tags/tag392.xml"/><Relationship Id="rId8" Type="http://schemas.openxmlformats.org/officeDocument/2006/relationships/image" Target="../media/image9.png"/><Relationship Id="rId7" Type="http://schemas.openxmlformats.org/officeDocument/2006/relationships/image" Target="../media/image6.png"/><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10.png"/><Relationship Id="rId3" Type="http://schemas.openxmlformats.org/officeDocument/2006/relationships/image" Target="../media/image8.png"/><Relationship Id="rId2" Type="http://schemas.openxmlformats.org/officeDocument/2006/relationships/image" Target="../media/image5.png"/><Relationship Id="rId10" Type="http://schemas.openxmlformats.org/officeDocument/2006/relationships/slideLayout" Target="../slideLayouts/slideLayout3.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9" Type="http://schemas.openxmlformats.org/officeDocument/2006/relationships/tags" Target="../tags/tag21.xml"/><Relationship Id="rId8" Type="http://schemas.openxmlformats.org/officeDocument/2006/relationships/image" Target="../media/image14.png"/><Relationship Id="rId7" Type="http://schemas.openxmlformats.org/officeDocument/2006/relationships/tags" Target="../tags/tag20.xml"/><Relationship Id="rId6" Type="http://schemas.openxmlformats.org/officeDocument/2006/relationships/image" Target="../media/image13.png"/><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image" Target="../media/image12.png"/><Relationship Id="rId2" Type="http://schemas.openxmlformats.org/officeDocument/2006/relationships/tags" Target="../tags/tag17.xml"/><Relationship Id="rId14" Type="http://schemas.openxmlformats.org/officeDocument/2006/relationships/slideLayout" Target="../slideLayouts/slideLayout4.xml"/><Relationship Id="rId13" Type="http://schemas.openxmlformats.org/officeDocument/2006/relationships/tags" Target="../tags/tag25.xml"/><Relationship Id="rId12" Type="http://schemas.openxmlformats.org/officeDocument/2006/relationships/tags" Target="../tags/tag24.xml"/><Relationship Id="rId11" Type="http://schemas.openxmlformats.org/officeDocument/2006/relationships/tags" Target="../tags/tag23.xml"/><Relationship Id="rId10" Type="http://schemas.openxmlformats.org/officeDocument/2006/relationships/tags" Target="../tags/tag22.xml"/><Relationship Id="rId1" Type="http://schemas.openxmlformats.org/officeDocument/2006/relationships/tags" Target="../tags/tag16.xml"/></Relationships>
</file>

<file path=ppt/slides/_rels/slide5.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image" Target="../media/image14.png"/><Relationship Id="rId7" Type="http://schemas.openxmlformats.org/officeDocument/2006/relationships/tags" Target="../tags/tag30.xml"/><Relationship Id="rId6" Type="http://schemas.openxmlformats.org/officeDocument/2006/relationships/image" Target="../media/image13.png"/><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image" Target="../media/image12.png"/><Relationship Id="rId2" Type="http://schemas.openxmlformats.org/officeDocument/2006/relationships/tags" Target="../tags/tag27.xml"/><Relationship Id="rId14" Type="http://schemas.openxmlformats.org/officeDocument/2006/relationships/slideLayout" Target="../slideLayouts/slideLayout4.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tags" Target="../tags/tag26.xml"/></Relationships>
</file>

<file path=ppt/slides/_rels/slide6.xml.rels><?xml version="1.0" encoding="UTF-8" standalone="yes"?>
<Relationships xmlns="http://schemas.openxmlformats.org/package/2006/relationships"><Relationship Id="rId9" Type="http://schemas.openxmlformats.org/officeDocument/2006/relationships/tags" Target="../tags/tag41.xml"/><Relationship Id="rId8" Type="http://schemas.openxmlformats.org/officeDocument/2006/relationships/image" Target="../media/image14.png"/><Relationship Id="rId7" Type="http://schemas.openxmlformats.org/officeDocument/2006/relationships/tags" Target="../tags/tag40.xml"/><Relationship Id="rId6" Type="http://schemas.openxmlformats.org/officeDocument/2006/relationships/image" Target="../media/image13.png"/><Relationship Id="rId5" Type="http://schemas.openxmlformats.org/officeDocument/2006/relationships/tags" Target="../tags/tag39.xml"/><Relationship Id="rId4" Type="http://schemas.openxmlformats.org/officeDocument/2006/relationships/tags" Target="../tags/tag38.xml"/><Relationship Id="rId3" Type="http://schemas.openxmlformats.org/officeDocument/2006/relationships/image" Target="../media/image12.png"/><Relationship Id="rId2" Type="http://schemas.openxmlformats.org/officeDocument/2006/relationships/tags" Target="../tags/tag37.xml"/><Relationship Id="rId11" Type="http://schemas.openxmlformats.org/officeDocument/2006/relationships/slideLayout" Target="../slideLayouts/slideLayout4.xml"/><Relationship Id="rId10" Type="http://schemas.openxmlformats.org/officeDocument/2006/relationships/tags" Target="../tags/tag42.xml"/><Relationship Id="rId1" Type="http://schemas.openxmlformats.org/officeDocument/2006/relationships/tags" Target="../tags/tag36.xml"/></Relationships>
</file>

<file path=ppt/slides/_rels/slide7.xml.rels><?xml version="1.0" encoding="UTF-8" standalone="yes"?>
<Relationships xmlns="http://schemas.openxmlformats.org/package/2006/relationships"><Relationship Id="rId9" Type="http://schemas.openxmlformats.org/officeDocument/2006/relationships/tags" Target="../tags/tag48.xml"/><Relationship Id="rId8" Type="http://schemas.openxmlformats.org/officeDocument/2006/relationships/image" Target="../media/image14.png"/><Relationship Id="rId7" Type="http://schemas.openxmlformats.org/officeDocument/2006/relationships/tags" Target="../tags/tag47.xml"/><Relationship Id="rId6" Type="http://schemas.openxmlformats.org/officeDocument/2006/relationships/image" Target="../media/image13.png"/><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image" Target="../media/image12.png"/><Relationship Id="rId2" Type="http://schemas.openxmlformats.org/officeDocument/2006/relationships/tags" Target="../tags/tag44.xml"/><Relationship Id="rId14" Type="http://schemas.openxmlformats.org/officeDocument/2006/relationships/slideLayout" Target="../slideLayouts/slideLayout4.xml"/><Relationship Id="rId13" Type="http://schemas.openxmlformats.org/officeDocument/2006/relationships/tags" Target="../tags/tag52.xml"/><Relationship Id="rId12" Type="http://schemas.openxmlformats.org/officeDocument/2006/relationships/tags" Target="../tags/tag51.xml"/><Relationship Id="rId11" Type="http://schemas.openxmlformats.org/officeDocument/2006/relationships/tags" Target="../tags/tag50.xml"/><Relationship Id="rId10" Type="http://schemas.openxmlformats.org/officeDocument/2006/relationships/tags" Target="../tags/tag49.xml"/><Relationship Id="rId1" Type="http://schemas.openxmlformats.org/officeDocument/2006/relationships/tags" Target="../tags/tag43.xml"/></Relationships>
</file>

<file path=ppt/slides/_rels/slide8.xml.rels><?xml version="1.0" encoding="UTF-8" standalone="yes"?>
<Relationships xmlns="http://schemas.openxmlformats.org/package/2006/relationships"><Relationship Id="rId9" Type="http://schemas.openxmlformats.org/officeDocument/2006/relationships/tags" Target="../tags/tag58.xml"/><Relationship Id="rId8" Type="http://schemas.openxmlformats.org/officeDocument/2006/relationships/image" Target="../media/image14.png"/><Relationship Id="rId7" Type="http://schemas.openxmlformats.org/officeDocument/2006/relationships/tags" Target="../tags/tag57.xml"/><Relationship Id="rId6" Type="http://schemas.openxmlformats.org/officeDocument/2006/relationships/image" Target="../media/image13.png"/><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image" Target="../media/image12.png"/><Relationship Id="rId2" Type="http://schemas.openxmlformats.org/officeDocument/2006/relationships/tags" Target="../tags/tag54.xml"/><Relationship Id="rId13" Type="http://schemas.openxmlformats.org/officeDocument/2006/relationships/slideLayout" Target="../slideLayouts/slideLayout4.xml"/><Relationship Id="rId12" Type="http://schemas.openxmlformats.org/officeDocument/2006/relationships/tags" Target="../tags/tag61.xml"/><Relationship Id="rId11" Type="http://schemas.openxmlformats.org/officeDocument/2006/relationships/tags" Target="../tags/tag60.xml"/><Relationship Id="rId10" Type="http://schemas.openxmlformats.org/officeDocument/2006/relationships/tags" Target="../tags/tag59.xml"/><Relationship Id="rId1" Type="http://schemas.openxmlformats.org/officeDocument/2006/relationships/tags" Target="../tags/tag53.xml"/></Relationships>
</file>

<file path=ppt/slides/_rels/slide9.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image" Target="../media/image14.png"/><Relationship Id="rId7" Type="http://schemas.openxmlformats.org/officeDocument/2006/relationships/tags" Target="../tags/tag66.xml"/><Relationship Id="rId6" Type="http://schemas.openxmlformats.org/officeDocument/2006/relationships/image" Target="../media/image13.png"/><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image" Target="../media/image12.png"/><Relationship Id="rId2" Type="http://schemas.openxmlformats.org/officeDocument/2006/relationships/tags" Target="../tags/tag63.xml"/><Relationship Id="rId13" Type="http://schemas.openxmlformats.org/officeDocument/2006/relationships/slideLayout" Target="../slideLayouts/slideLayout4.xml"/><Relationship Id="rId12" Type="http://schemas.openxmlformats.org/officeDocument/2006/relationships/tags" Target="../tags/tag7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tags" Target="../tags/tag6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alpha val="0"/>
          </a:srgbClr>
        </a:solidFill>
        <a:effectLst/>
      </p:bgPr>
    </p:bg>
    <p:spTree>
      <p:nvGrpSpPr>
        <p:cNvPr id="1" name=""/>
        <p:cNvGrpSpPr/>
        <p:nvPr/>
      </p:nvGrpSpPr>
      <p:grpSpPr>
        <a:xfrm>
          <a:off x="0" y="0"/>
          <a:ext cx="0" cy="0"/>
          <a:chOff x="0" y="0"/>
          <a:chExt cx="0" cy="0"/>
        </a:xfrm>
      </p:grpSpPr>
      <p:pic>
        <p:nvPicPr>
          <p:cNvPr id="61" name="图片 60"/>
          <p:cNvPicPr>
            <a:picLocks noChangeAspect="1"/>
          </p:cNvPicPr>
          <p:nvPr/>
        </p:nvPicPr>
        <p:blipFill>
          <a:blip r:embed="rId1">
            <a:extLst>
              <a:ext uri="{28A0092B-C50C-407E-A947-70E740481C1C}">
                <a14:useLocalDpi xmlns:a14="http://schemas.microsoft.com/office/drawing/2010/main" val="0"/>
              </a:ext>
            </a:extLst>
          </a:blip>
          <a:srcRect l="43175" t="60832" r="16075" b="8189"/>
          <a:stretch>
            <a:fillRect/>
          </a:stretch>
        </p:blipFill>
        <p:spPr>
          <a:xfrm flipH="1">
            <a:off x="0" y="0"/>
            <a:ext cx="12192000" cy="6858000"/>
          </a:xfrm>
          <a:custGeom>
            <a:avLst/>
            <a:gdLst>
              <a:gd name="connsiteX0" fmla="*/ 12192000 w 12192000"/>
              <a:gd name="connsiteY0" fmla="*/ 0 h 6858000"/>
              <a:gd name="connsiteX1" fmla="*/ 0 w 12192000"/>
              <a:gd name="connsiteY1" fmla="*/ 0 h 6858000"/>
              <a:gd name="connsiteX2" fmla="*/ 0 w 12192000"/>
              <a:gd name="connsiteY2" fmla="*/ 6858000 h 6858000"/>
              <a:gd name="connsiteX3" fmla="*/ 1219200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12192000" y="0"/>
                </a:moveTo>
                <a:lnTo>
                  <a:pt x="0" y="0"/>
                </a:lnTo>
                <a:lnTo>
                  <a:pt x="0" y="6858000"/>
                </a:lnTo>
                <a:lnTo>
                  <a:pt x="12192000" y="6858000"/>
                </a:lnTo>
                <a:close/>
              </a:path>
            </a:pathLst>
          </a:custGeom>
        </p:spPr>
      </p:pic>
      <p:pic>
        <p:nvPicPr>
          <p:cNvPr id="130" name="图片 129"/>
          <p:cNvPicPr>
            <a:picLocks noChangeAspect="1"/>
          </p:cNvPicPr>
          <p:nvPr/>
        </p:nvPicPr>
        <p:blipFill>
          <a:blip r:embed="rId2">
            <a:extLst>
              <a:ext uri="{28A0092B-C50C-407E-A947-70E740481C1C}">
                <a14:useLocalDpi xmlns:a14="http://schemas.microsoft.com/office/drawing/2010/main" val="0"/>
              </a:ext>
            </a:extLst>
          </a:blip>
          <a:srcRect l="8185" r="7812" b="23849"/>
          <a:stretch>
            <a:fillRect/>
          </a:stretch>
        </p:blipFill>
        <p:spPr>
          <a:xfrm rot="21116036">
            <a:off x="-21680" y="4839760"/>
            <a:ext cx="12475403" cy="2850895"/>
          </a:xfrm>
          <a:custGeom>
            <a:avLst/>
            <a:gdLst>
              <a:gd name="connsiteX0" fmla="*/ 12475403 w 12475403"/>
              <a:gd name="connsiteY0" fmla="*/ 0 h 2850895"/>
              <a:gd name="connsiteX1" fmla="*/ 12071383 w 12475403"/>
              <a:gd name="connsiteY1" fmla="*/ 2850895 h 2850895"/>
              <a:gd name="connsiteX2" fmla="*/ 0 w 12475403"/>
              <a:gd name="connsiteY2" fmla="*/ 1140176 h 2850895"/>
              <a:gd name="connsiteX3" fmla="*/ 161582 w 12475403"/>
              <a:gd name="connsiteY3" fmla="*/ 0 h 2850895"/>
            </a:gdLst>
            <a:ahLst/>
            <a:cxnLst>
              <a:cxn ang="0">
                <a:pos x="connsiteX0" y="connsiteY0"/>
              </a:cxn>
              <a:cxn ang="0">
                <a:pos x="connsiteX1" y="connsiteY1"/>
              </a:cxn>
              <a:cxn ang="0">
                <a:pos x="connsiteX2" y="connsiteY2"/>
              </a:cxn>
              <a:cxn ang="0">
                <a:pos x="connsiteX3" y="connsiteY3"/>
              </a:cxn>
            </a:cxnLst>
            <a:rect l="l" t="t" r="r" b="b"/>
            <a:pathLst>
              <a:path w="12475403" h="2850895">
                <a:moveTo>
                  <a:pt x="12475403" y="0"/>
                </a:moveTo>
                <a:lnTo>
                  <a:pt x="12071383" y="2850895"/>
                </a:lnTo>
                <a:lnTo>
                  <a:pt x="0" y="1140176"/>
                </a:lnTo>
                <a:lnTo>
                  <a:pt x="161582" y="0"/>
                </a:lnTo>
                <a:close/>
              </a:path>
            </a:pathLst>
          </a:custGeom>
        </p:spPr>
      </p:pic>
      <p:pic>
        <p:nvPicPr>
          <p:cNvPr id="59" name="图片 56"/>
          <p:cNvPicPr>
            <a:picLocks noChangeAspect="1"/>
          </p:cNvPicPr>
          <p:nvPr/>
        </p:nvPicPr>
        <p:blipFill>
          <a:blip r:embed="rId3"/>
          <a:stretch>
            <a:fillRect/>
          </a:stretch>
        </p:blipFill>
        <p:spPr>
          <a:xfrm>
            <a:off x="0" y="978129"/>
            <a:ext cx="12177744" cy="6228916"/>
          </a:xfrm>
          <a:prstGeom prst="rect">
            <a:avLst/>
          </a:prstGeom>
        </p:spPr>
      </p:pic>
      <p:sp>
        <p:nvSpPr>
          <p:cNvPr id="67" name="星形: 五角 66"/>
          <p:cNvSpPr/>
          <p:nvPr/>
        </p:nvSpPr>
        <p:spPr>
          <a:xfrm>
            <a:off x="4648956" y="-1263467"/>
            <a:ext cx="7394516" cy="8307222"/>
          </a:xfrm>
          <a:prstGeom prst="star5">
            <a:avLst>
              <a:gd name="adj" fmla="val 19839"/>
              <a:gd name="hf" fmla="val 105146"/>
              <a:gd name="vf" fmla="val 110557"/>
            </a:avLst>
          </a:prstGeom>
          <a:noFill/>
          <a:ln w="60325" cmpd="thinThick">
            <a:gradFill>
              <a:gsLst>
                <a:gs pos="58000">
                  <a:srgbClr val="F5DAB7">
                    <a:alpha val="0"/>
                  </a:srgbClr>
                </a:gs>
                <a:gs pos="98000">
                  <a:srgbClr val="F7DEBE">
                    <a:alpha val="0"/>
                  </a:srgbClr>
                </a:gs>
                <a:gs pos="0">
                  <a:srgbClr val="93161C"/>
                </a:gs>
              </a:gsLst>
              <a:lin ang="9600000" scaled="0"/>
            </a:gradFill>
          </a:ln>
          <a:scene3d>
            <a:camera prst="perspectiveRelaxedModerately"/>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HarmonyOS Sans SC Medium" panose="00000600000000000000" pitchFamily="2" charset="-122"/>
            </a:endParaRPr>
          </a:p>
        </p:txBody>
      </p:sp>
      <p:sp>
        <p:nvSpPr>
          <p:cNvPr id="68" name="星形: 五角 67"/>
          <p:cNvSpPr/>
          <p:nvPr/>
        </p:nvSpPr>
        <p:spPr>
          <a:xfrm>
            <a:off x="4572732" y="-423686"/>
            <a:ext cx="6023663" cy="7258973"/>
          </a:xfrm>
          <a:prstGeom prst="star5">
            <a:avLst>
              <a:gd name="adj" fmla="val 21988"/>
              <a:gd name="hf" fmla="val 105146"/>
              <a:gd name="vf" fmla="val 110557"/>
            </a:avLst>
          </a:prstGeom>
          <a:noFill/>
          <a:ln w="60325" cmpd="thinThick">
            <a:gradFill>
              <a:gsLst>
                <a:gs pos="64000">
                  <a:srgbClr val="F5DAB7">
                    <a:alpha val="0"/>
                  </a:srgbClr>
                </a:gs>
                <a:gs pos="98000">
                  <a:srgbClr val="F7DEBE">
                    <a:alpha val="0"/>
                  </a:srgbClr>
                </a:gs>
                <a:gs pos="0">
                  <a:srgbClr val="93161C"/>
                </a:gs>
              </a:gsLst>
              <a:lin ang="10200000" scaled="0"/>
            </a:gradFill>
          </a:ln>
          <a:scene3d>
            <a:camera prst="perspectiveRelaxedModerately"/>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HarmonyOS Sans SC Medium" panose="00000600000000000000" pitchFamily="2" charset="-122"/>
            </a:endParaRPr>
          </a:p>
        </p:txBody>
      </p:sp>
      <p:sp>
        <p:nvSpPr>
          <p:cNvPr id="4" name="文本框 3" descr="7b0a20202020227461726765744d6f64756c65223a20226b6f6e6c696e65666f6e7473220a7d0a"/>
          <p:cNvSpPr txBox="1"/>
          <p:nvPr/>
        </p:nvSpPr>
        <p:spPr>
          <a:xfrm>
            <a:off x="931545" y="767080"/>
            <a:ext cx="10752455" cy="3860800"/>
          </a:xfrm>
          <a:prstGeom prst="rect">
            <a:avLst/>
          </a:prstGeom>
          <a:noFill/>
        </p:spPr>
        <p:txBody>
          <a:bodyPr wrap="square" rtlCol="0">
            <a:noAutofit/>
          </a:bodyPr>
          <a:lstStyle/>
          <a:p>
            <a:pPr marL="0" indent="0">
              <a:lnSpc>
                <a:spcPct val="100000"/>
              </a:lnSpc>
              <a:buNone/>
            </a:pPr>
            <a:r>
              <a:rPr lang="en-US" altLang="zh-CN" sz="13800" dirty="0">
                <a:gradFill>
                  <a:gsLst>
                    <a:gs pos="0">
                      <a:schemeClr val="accent4">
                        <a:lumMod val="20000"/>
                        <a:lumOff val="80000"/>
                      </a:schemeClr>
                    </a:gs>
                    <a:gs pos="98230">
                      <a:srgbClr val="F2C992"/>
                    </a:gs>
                    <a:gs pos="61000">
                      <a:srgbClr val="F5DAB7"/>
                    </a:gs>
                  </a:gsLst>
                  <a:lin ang="5400000" scaled="1"/>
                </a:gra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rPr>
              <a:t>  </a:t>
            </a:r>
            <a:r>
              <a:rPr lang="zh-CN" altLang="en-US" sz="6000" dirty="0">
                <a:gradFill>
                  <a:gsLst>
                    <a:gs pos="0">
                      <a:schemeClr val="accent4">
                        <a:lumMod val="20000"/>
                        <a:lumOff val="80000"/>
                      </a:schemeClr>
                    </a:gs>
                    <a:gs pos="98230">
                      <a:srgbClr val="F2C992"/>
                    </a:gs>
                    <a:gs pos="61000">
                      <a:srgbClr val="F5DAB7"/>
                    </a:gs>
                  </a:gsLst>
                  <a:lin ang="5400000" scaled="1"/>
                </a:gra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sym typeface="+mn-ea"/>
              </a:rPr>
              <a:t>团员和青年主题教育</a:t>
            </a:r>
            <a:r>
              <a:rPr lang="en-US" altLang="zh-CN" sz="6000" dirty="0">
                <a:gradFill>
                  <a:gsLst>
                    <a:gs pos="0">
                      <a:schemeClr val="accent4">
                        <a:lumMod val="20000"/>
                        <a:lumOff val="80000"/>
                      </a:schemeClr>
                    </a:gs>
                    <a:gs pos="98230">
                      <a:srgbClr val="F2C992"/>
                    </a:gs>
                    <a:gs pos="61000">
                      <a:srgbClr val="F5DAB7"/>
                    </a:gs>
                  </a:gsLst>
                  <a:lin ang="5400000" scaled="1"/>
                </a:gra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sym typeface="+mn-ea"/>
              </a:rPr>
              <a:t>2</a:t>
            </a:r>
            <a:endParaRPr lang="zh-CN" altLang="en-US" sz="6000" dirty="0">
              <a:gradFill>
                <a:gsLst>
                  <a:gs pos="0">
                    <a:schemeClr val="accent4">
                      <a:lumMod val="20000"/>
                      <a:lumOff val="80000"/>
                    </a:schemeClr>
                  </a:gs>
                  <a:gs pos="98230">
                    <a:srgbClr val="F2C992"/>
                  </a:gs>
                  <a:gs pos="61000">
                    <a:srgbClr val="F5DAB7"/>
                  </a:gs>
                </a:gsLst>
                <a:lin ang="5400000" scaled="1"/>
              </a:gra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endParaRPr>
          </a:p>
          <a:p>
            <a:pPr marL="0" indent="0">
              <a:lnSpc>
                <a:spcPct val="100000"/>
              </a:lnSpc>
              <a:buNone/>
            </a:pPr>
            <a:r>
              <a:rPr lang="zh-CN" altLang="en-US" sz="6000" dirty="0">
                <a:gradFill>
                  <a:gsLst>
                    <a:gs pos="0">
                      <a:schemeClr val="accent4">
                        <a:lumMod val="20000"/>
                        <a:lumOff val="80000"/>
                      </a:schemeClr>
                    </a:gs>
                    <a:gs pos="98230">
                      <a:srgbClr val="F2C992"/>
                    </a:gs>
                    <a:gs pos="61000">
                      <a:srgbClr val="F5DAB7"/>
                    </a:gs>
                  </a:gsLst>
                  <a:lin ang="5400000" scaled="1"/>
                </a:gra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sym typeface="+mn-ea"/>
              </a:rPr>
              <a:t>“坚 强 核 心”专题部署会</a:t>
            </a:r>
            <a:endParaRPr lang="zh-CN" altLang="en-US" sz="6000" dirty="0">
              <a:gradFill>
                <a:gsLst>
                  <a:gs pos="0">
                    <a:schemeClr val="accent4">
                      <a:lumMod val="20000"/>
                      <a:lumOff val="80000"/>
                    </a:schemeClr>
                  </a:gs>
                  <a:gs pos="98230">
                    <a:srgbClr val="F2C992"/>
                  </a:gs>
                  <a:gs pos="61000">
                    <a:srgbClr val="F5DAB7"/>
                  </a:gs>
                </a:gsLst>
                <a:lin ang="5400000" scaled="1"/>
              </a:gra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sym typeface="+mn-ea"/>
            </a:endParaRPr>
          </a:p>
        </p:txBody>
      </p:sp>
      <p:pic>
        <p:nvPicPr>
          <p:cNvPr id="78" name="图片 77"/>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rot="4136426">
            <a:off x="9195784" y="5303292"/>
            <a:ext cx="2639809" cy="259909"/>
          </a:xfrm>
          <a:prstGeom prst="rect">
            <a:avLst/>
          </a:prstGeom>
        </p:spPr>
      </p:pic>
      <p:pic>
        <p:nvPicPr>
          <p:cNvPr id="79" name="图片 78"/>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rot="4136426">
            <a:off x="9117914" y="5098318"/>
            <a:ext cx="2639809" cy="259909"/>
          </a:xfrm>
          <a:prstGeom prst="rect">
            <a:avLst/>
          </a:prstGeom>
          <a:effectLst>
            <a:softEdge rad="63500"/>
          </a:effectLst>
        </p:spPr>
      </p:pic>
      <p:pic>
        <p:nvPicPr>
          <p:cNvPr id="82" name="图片 81"/>
          <p:cNvPicPr>
            <a:picLocks noChangeAspect="1"/>
          </p:cNvPicPr>
          <p:nvPr/>
        </p:nvPicPr>
        <p:blipFill>
          <a:blip r:embed="rId5" cstate="print">
            <a:biLevel thresh="25000"/>
            <a:extLst>
              <a:ext uri="{28A0092B-C50C-407E-A947-70E740481C1C}">
                <a14:useLocalDpi xmlns:a14="http://schemas.microsoft.com/office/drawing/2010/main" val="0"/>
              </a:ext>
            </a:extLst>
          </a:blip>
          <a:stretch>
            <a:fillRect/>
          </a:stretch>
        </p:blipFill>
        <p:spPr>
          <a:xfrm rot="19240061" flipH="1">
            <a:off x="9671876" y="2991571"/>
            <a:ext cx="2049058" cy="201745"/>
          </a:xfrm>
          <a:prstGeom prst="rect">
            <a:avLst/>
          </a:prstGeom>
          <a:effectLst>
            <a:softEdge rad="63500"/>
          </a:effectLst>
        </p:spPr>
      </p:pic>
      <p:pic>
        <p:nvPicPr>
          <p:cNvPr id="83" name="图片 82"/>
          <p:cNvPicPr>
            <a:picLocks noChangeAspect="1"/>
          </p:cNvPicPr>
          <p:nvPr/>
        </p:nvPicPr>
        <p:blipFill>
          <a:blip r:embed="rId5" cstate="print">
            <a:biLevel thresh="25000"/>
            <a:extLst>
              <a:ext uri="{28A0092B-C50C-407E-A947-70E740481C1C}">
                <a14:useLocalDpi xmlns:a14="http://schemas.microsoft.com/office/drawing/2010/main" val="0"/>
              </a:ext>
            </a:extLst>
          </a:blip>
          <a:stretch>
            <a:fillRect/>
          </a:stretch>
        </p:blipFill>
        <p:spPr>
          <a:xfrm rot="19240061" flipH="1">
            <a:off x="9803035" y="2883106"/>
            <a:ext cx="2049058" cy="201745"/>
          </a:xfrm>
          <a:prstGeom prst="rect">
            <a:avLst/>
          </a:prstGeom>
          <a:effectLst>
            <a:softEdge rad="63500"/>
          </a:effectLst>
        </p:spPr>
      </p:pic>
      <p:pic>
        <p:nvPicPr>
          <p:cNvPr id="98" name="图片 9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7116" y="4415343"/>
            <a:ext cx="884751" cy="799814"/>
          </a:xfrm>
          <a:prstGeom prst="rect">
            <a:avLst/>
          </a:prstGeom>
        </p:spPr>
      </p:pic>
      <p:sp>
        <p:nvSpPr>
          <p:cNvPr id="104" name="星形: 五角 103"/>
          <p:cNvSpPr/>
          <p:nvPr/>
        </p:nvSpPr>
        <p:spPr>
          <a:xfrm flipH="1">
            <a:off x="11400735" y="480207"/>
            <a:ext cx="176124" cy="176124"/>
          </a:xfrm>
          <a:prstGeom prst="star5">
            <a:avLst/>
          </a:prstGeom>
          <a:noFill/>
          <a:ln w="9525">
            <a:solidFill>
              <a:srgbClr val="F7DEBE"/>
            </a:solidFill>
          </a:ln>
          <a:extLst>
            <a:ext uri="{909E8E84-426E-40DD-AFC4-6F175D3DCCD1}">
              <a14:hiddenFill xmlns:a14="http://schemas.microsoft.com/office/drawing/2010/main">
                <a:gradFill>
                  <a:gsLst>
                    <a:gs pos="98000">
                      <a:srgbClr val="F7DEBE"/>
                    </a:gs>
                    <a:gs pos="0">
                      <a:srgbClr val="F2C992">
                        <a:alpha val="38000"/>
                      </a:srgbClr>
                    </a:gs>
                  </a:gsLst>
                  <a:lin ang="9600000" scaled="0"/>
                </a:gra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HarmonyOS Sans SC Medium" panose="00000600000000000000" pitchFamily="2" charset="-122"/>
            </a:endParaRPr>
          </a:p>
        </p:txBody>
      </p:sp>
      <p:sp>
        <p:nvSpPr>
          <p:cNvPr id="105" name="星形: 五角 104"/>
          <p:cNvSpPr/>
          <p:nvPr/>
        </p:nvSpPr>
        <p:spPr>
          <a:xfrm flipH="1">
            <a:off x="11185193" y="480207"/>
            <a:ext cx="176124" cy="176124"/>
          </a:xfrm>
          <a:prstGeom prst="star5">
            <a:avLst/>
          </a:prstGeom>
          <a:gradFill>
            <a:gsLst>
              <a:gs pos="98000">
                <a:srgbClr val="F7DEBE"/>
              </a:gs>
              <a:gs pos="0">
                <a:srgbClr val="F2C992">
                  <a:alpha val="38000"/>
                </a:srgbClr>
              </a:gs>
            </a:gsLst>
            <a:lin ang="9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HarmonyOS Sans SC Medium" panose="00000600000000000000" pitchFamily="2" charset="-122"/>
            </a:endParaRPr>
          </a:p>
        </p:txBody>
      </p:sp>
      <p:sp>
        <p:nvSpPr>
          <p:cNvPr id="112" name="文本框 111" descr="7b0a20202020227461726765744d6f64756c65223a20226b6f6e6c696e65666f6e7473220a7d0a"/>
          <p:cNvSpPr txBox="1"/>
          <p:nvPr/>
        </p:nvSpPr>
        <p:spPr>
          <a:xfrm>
            <a:off x="469900" y="398780"/>
            <a:ext cx="4596765" cy="368300"/>
          </a:xfrm>
          <a:prstGeom prst="rect">
            <a:avLst/>
          </a:prstGeom>
          <a:noFill/>
        </p:spPr>
        <p:txBody>
          <a:bodyPr wrap="square" rtlCol="0">
            <a:spAutoFit/>
          </a:bodyPr>
          <a:lstStyle/>
          <a:p>
            <a:pPr algn="ctr"/>
            <a:r>
              <a:rPr lang="zh-CN" altLang="en-US" dirty="0">
                <a:gradFill>
                  <a:gsLst>
                    <a:gs pos="0">
                      <a:schemeClr val="accent4">
                        <a:lumMod val="20000"/>
                        <a:lumOff val="80000"/>
                      </a:schemeClr>
                    </a:gs>
                    <a:gs pos="98230">
                      <a:srgbClr val="F2C992"/>
                    </a:gs>
                    <a:gs pos="61000">
                      <a:srgbClr val="F5DAB7"/>
                    </a:gs>
                  </a:gsLst>
                  <a:lin ang="5400000" scaled="1"/>
                </a:gra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sym typeface="+mn-ea"/>
              </a:rPr>
              <a:t>团员和青年2023年主题教育团课</a:t>
            </a:r>
            <a:endParaRPr lang="zh-CN" altLang="en-US" b="0" i="0" dirty="0">
              <a:gradFill>
                <a:gsLst>
                  <a:gs pos="0">
                    <a:schemeClr val="accent4">
                      <a:lumMod val="20000"/>
                      <a:lumOff val="80000"/>
                    </a:schemeClr>
                  </a:gs>
                  <a:gs pos="98230">
                    <a:srgbClr val="F2C992"/>
                  </a:gs>
                  <a:gs pos="61000">
                    <a:srgbClr val="F5DAB7"/>
                  </a:gs>
                </a:gsLst>
                <a:lin ang="5400000" scaled="1"/>
              </a:gra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endParaRPr>
          </a:p>
        </p:txBody>
      </p:sp>
      <p:pic>
        <p:nvPicPr>
          <p:cNvPr id="133" name="图片 132"/>
          <p:cNvPicPr>
            <a:picLocks noChangeAspect="1"/>
          </p:cNvPicPr>
          <p:nvPr/>
        </p:nvPicPr>
        <p:blipFill rotWithShape="1">
          <a:blip r:embed="rId2">
            <a:extLst>
              <a:ext uri="{28A0092B-C50C-407E-A947-70E740481C1C}">
                <a14:useLocalDpi xmlns:a14="http://schemas.microsoft.com/office/drawing/2010/main" val="0"/>
              </a:ext>
            </a:extLst>
          </a:blip>
          <a:srcRect l="12164" r="69770" b="53642"/>
          <a:stretch>
            <a:fillRect/>
          </a:stretch>
        </p:blipFill>
        <p:spPr>
          <a:xfrm rot="20472058">
            <a:off x="4173696" y="5990241"/>
            <a:ext cx="5098333" cy="1735518"/>
          </a:xfrm>
          <a:custGeom>
            <a:avLst/>
            <a:gdLst>
              <a:gd name="connsiteX0" fmla="*/ 5098333 w 5098333"/>
              <a:gd name="connsiteY0" fmla="*/ 0 h 1735518"/>
              <a:gd name="connsiteX1" fmla="*/ 5098333 w 5098333"/>
              <a:gd name="connsiteY1" fmla="*/ 1735518 h 1735518"/>
              <a:gd name="connsiteX2" fmla="*/ 0 w 5098333"/>
              <a:gd name="connsiteY2" fmla="*/ 0 h 1735518"/>
            </a:gdLst>
            <a:ahLst/>
            <a:cxnLst>
              <a:cxn ang="0">
                <a:pos x="connsiteX0" y="connsiteY0"/>
              </a:cxn>
              <a:cxn ang="0">
                <a:pos x="connsiteX1" y="connsiteY1"/>
              </a:cxn>
              <a:cxn ang="0">
                <a:pos x="connsiteX2" y="connsiteY2"/>
              </a:cxn>
            </a:cxnLst>
            <a:rect l="l" t="t" r="r" b="b"/>
            <a:pathLst>
              <a:path w="5098333" h="1735518">
                <a:moveTo>
                  <a:pt x="5098333" y="0"/>
                </a:moveTo>
                <a:lnTo>
                  <a:pt x="5098333" y="1735518"/>
                </a:lnTo>
                <a:lnTo>
                  <a:pt x="0" y="0"/>
                </a:lnTo>
                <a:close/>
              </a:path>
            </a:pathLst>
          </a:custGeom>
        </p:spPr>
      </p:pic>
      <p:pic>
        <p:nvPicPr>
          <p:cNvPr id="145" name="图片 144"/>
          <p:cNvPicPr>
            <a:picLocks noChangeAspect="1"/>
          </p:cNvPicPr>
          <p:nvPr/>
        </p:nvPicPr>
        <p:blipFill rotWithShape="1">
          <a:blip r:embed="rId2">
            <a:extLst>
              <a:ext uri="{28A0092B-C50C-407E-A947-70E740481C1C}">
                <a14:useLocalDpi xmlns:a14="http://schemas.microsoft.com/office/drawing/2010/main" val="0"/>
              </a:ext>
            </a:extLst>
          </a:blip>
          <a:srcRect l="11774" r="73405" b="73018"/>
          <a:stretch>
            <a:fillRect/>
          </a:stretch>
        </p:blipFill>
        <p:spPr>
          <a:xfrm rot="3401711">
            <a:off x="-1455046" y="5039840"/>
            <a:ext cx="3487450" cy="1600428"/>
          </a:xfrm>
          <a:custGeom>
            <a:avLst/>
            <a:gdLst>
              <a:gd name="connsiteX0" fmla="*/ 0 w 3487450"/>
              <a:gd name="connsiteY0" fmla="*/ 0 h 1600428"/>
              <a:gd name="connsiteX1" fmla="*/ 3487450 w 3487450"/>
              <a:gd name="connsiteY1" fmla="*/ 0 h 1600428"/>
              <a:gd name="connsiteX2" fmla="*/ 2435973 w 3487450"/>
              <a:gd name="connsiteY2" fmla="*/ 1600428 h 1600428"/>
            </a:gdLst>
            <a:ahLst/>
            <a:cxnLst>
              <a:cxn ang="0">
                <a:pos x="connsiteX0" y="connsiteY0"/>
              </a:cxn>
              <a:cxn ang="0">
                <a:pos x="connsiteX1" y="connsiteY1"/>
              </a:cxn>
              <a:cxn ang="0">
                <a:pos x="connsiteX2" y="connsiteY2"/>
              </a:cxn>
            </a:cxnLst>
            <a:rect l="l" t="t" r="r" b="b"/>
            <a:pathLst>
              <a:path w="3487450" h="1600428">
                <a:moveTo>
                  <a:pt x="0" y="0"/>
                </a:moveTo>
                <a:lnTo>
                  <a:pt x="3487450" y="0"/>
                </a:lnTo>
                <a:lnTo>
                  <a:pt x="2435973" y="1600428"/>
                </a:lnTo>
                <a:close/>
              </a:path>
            </a:pathLst>
          </a:custGeom>
        </p:spPr>
      </p:pic>
      <p:sp>
        <p:nvSpPr>
          <p:cNvPr id="3" name="文本框 2"/>
          <p:cNvSpPr txBox="1"/>
          <p:nvPr/>
        </p:nvSpPr>
        <p:spPr>
          <a:xfrm>
            <a:off x="5812155" y="5215255"/>
            <a:ext cx="6365875" cy="521970"/>
          </a:xfrm>
          <a:prstGeom prst="rect">
            <a:avLst/>
          </a:prstGeom>
          <a:noFill/>
        </p:spPr>
        <p:txBody>
          <a:bodyPr wrap="square" rtlCol="0">
            <a:spAutoFit/>
          </a:bodyPr>
          <a:lstStyle/>
          <a:p>
            <a:pPr algn="r"/>
            <a:r>
              <a:rPr lang="zh-CN" altLang="en-US" sz="2800" dirty="0">
                <a:gradFill>
                  <a:gsLst>
                    <a:gs pos="0">
                      <a:schemeClr val="accent4">
                        <a:lumMod val="20000"/>
                        <a:lumOff val="80000"/>
                      </a:schemeClr>
                    </a:gs>
                    <a:gs pos="98230">
                      <a:srgbClr val="F2C992"/>
                    </a:gs>
                    <a:gs pos="61000">
                      <a:srgbClr val="F5DAB7"/>
                    </a:gs>
                  </a:gsLst>
                  <a:lin ang="5400000" scaled="1"/>
                </a:gradFill>
                <a:effectLst>
                  <a:outerShdw blurRad="177800" dist="63500" dir="5400000" algn="t" rotWithShape="0">
                    <a:srgbClr val="F7DEBE">
                      <a:alpha val="30000"/>
                    </a:srgbClr>
                  </a:outerShdw>
                </a:effectLst>
                <a:latin typeface="方正小标宋_GBK" charset="0"/>
                <a:ea typeface="方正小标宋_GBK" charset="0"/>
                <a:cs typeface="方正小标宋_GBK" charset="0"/>
              </a:rPr>
              <a:t> </a:t>
            </a:r>
            <a:endParaRPr lang="zh-CN" altLang="en-US" sz="2800" dirty="0">
              <a:gradFill>
                <a:gsLst>
                  <a:gs pos="0">
                    <a:schemeClr val="accent4">
                      <a:lumMod val="20000"/>
                      <a:lumOff val="80000"/>
                    </a:schemeClr>
                  </a:gs>
                  <a:gs pos="98230">
                    <a:srgbClr val="F2C992"/>
                  </a:gs>
                  <a:gs pos="61000">
                    <a:srgbClr val="F5DAB7"/>
                  </a:gs>
                </a:gsLst>
                <a:lin ang="5400000" scaled="1"/>
              </a:gradFill>
              <a:effectLst>
                <a:outerShdw blurRad="177800" dist="63500" dir="5400000" algn="t" rotWithShape="0">
                  <a:srgbClr val="F7DEBE">
                    <a:alpha val="30000"/>
                  </a:srgbClr>
                </a:outerShdw>
              </a:effectLst>
              <a:latin typeface="方正小标宋_GBK" charset="0"/>
              <a:ea typeface="方正小标宋_GBK" charset="0"/>
              <a:cs typeface="方正小标宋_GBK" charset="0"/>
            </a:endParaRPr>
          </a:p>
        </p:txBody>
      </p:sp>
      <p:sp>
        <p:nvSpPr>
          <p:cNvPr id="2" name="文本框 1"/>
          <p:cNvSpPr txBox="1"/>
          <p:nvPr/>
        </p:nvSpPr>
        <p:spPr>
          <a:xfrm>
            <a:off x="7435215" y="4737100"/>
            <a:ext cx="3597910" cy="460375"/>
          </a:xfrm>
          <a:prstGeom prst="rect">
            <a:avLst/>
          </a:prstGeom>
          <a:noFill/>
        </p:spPr>
        <p:txBody>
          <a:bodyPr wrap="square" rtlCol="0">
            <a:spAutoFit/>
          </a:bodyPr>
          <a:p>
            <a:r>
              <a:rPr lang="zh-CN" altLang="en-US" sz="2400" dirty="0">
                <a:gradFill>
                  <a:gsLst>
                    <a:gs pos="0">
                      <a:schemeClr val="accent4">
                        <a:lumMod val="20000"/>
                        <a:lumOff val="80000"/>
                      </a:schemeClr>
                    </a:gs>
                    <a:gs pos="98230">
                      <a:srgbClr val="F2C992"/>
                    </a:gs>
                    <a:gs pos="61000">
                      <a:srgbClr val="F5DAB7"/>
                    </a:gs>
                  </a:gsLst>
                  <a:lin ang="5400000" scaled="1"/>
                </a:gra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rPr>
              <a:t>聊城大学计算机学院团委</a:t>
            </a:r>
            <a:endParaRPr lang="zh-CN" altLang="en-US" sz="2400" dirty="0">
              <a:gradFill>
                <a:gsLst>
                  <a:gs pos="0">
                    <a:schemeClr val="accent4">
                      <a:lumMod val="20000"/>
                      <a:lumOff val="80000"/>
                    </a:schemeClr>
                  </a:gs>
                  <a:gs pos="98230">
                    <a:srgbClr val="F2C992"/>
                  </a:gs>
                  <a:gs pos="61000">
                    <a:srgbClr val="F5DAB7"/>
                  </a:gs>
                </a:gsLst>
                <a:lin ang="5400000" scaled="1"/>
              </a:gra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pic>
        <p:nvPicPr>
          <p:cNvPr id="9219" name="Picture 3" descr="E:\0000000我图PPT\00001PNG素材\01党委政府\小鸟46461.png"/>
          <p:cNvPicPr>
            <a:picLocks noChangeAspect="1"/>
          </p:cNvPicPr>
          <p:nvPr>
            <p:custDataLst>
              <p:tags r:id="rId2"/>
            </p:custDataLst>
          </p:nvPr>
        </p:nvPicPr>
        <p:blipFill>
          <a:blip r:embed="rId3"/>
          <a:stretch>
            <a:fillRect/>
          </a:stretch>
        </p:blipFill>
        <p:spPr>
          <a:xfrm>
            <a:off x="11705167" y="55034"/>
            <a:ext cx="389467" cy="296333"/>
          </a:xfrm>
          <a:prstGeom prst="rect">
            <a:avLst/>
          </a:prstGeom>
          <a:noFill/>
          <a:ln w="9525">
            <a:noFill/>
          </a:ln>
        </p:spPr>
      </p:pic>
      <p:sp>
        <p:nvSpPr>
          <p:cNvPr id="9220" name="文本占位符 4"/>
          <p:cNvSpPr txBox="1"/>
          <p:nvPr>
            <p:custDataLst>
              <p:tags r:id="rId4"/>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000" b="1" dirty="0">
                <a:solidFill>
                  <a:srgbClr val="CD0009"/>
                </a:solidFill>
                <a:latin typeface="微软雅黑" panose="020B0503020204020204" charset="-122"/>
                <a:ea typeface="微软雅黑" panose="020B0503020204020204" charset="-122"/>
              </a:rPr>
              <a:t>“两个确立”</a:t>
            </a:r>
            <a:endParaRPr lang="zh-CN" altLang="en-US" sz="2000" b="1" dirty="0">
              <a:solidFill>
                <a:srgbClr val="CD0009"/>
              </a:solidFill>
              <a:latin typeface="微软雅黑" panose="020B0503020204020204" charset="-122"/>
              <a:ea typeface="微软雅黑" panose="020B0503020204020204" charset="-122"/>
            </a:endParaRPr>
          </a:p>
        </p:txBody>
      </p:sp>
      <p:pic>
        <p:nvPicPr>
          <p:cNvPr id="9221" name="图片 16" descr="万里长城剪影党建png素材"/>
          <p:cNvPicPr>
            <a:picLocks noChangeAspect="1"/>
          </p:cNvPicPr>
          <p:nvPr>
            <p:custDataLst>
              <p:tags r:id="rId5"/>
            </p:custDataLst>
          </p:nvPr>
        </p:nvPicPr>
        <p:blipFill>
          <a:blip r:embed="rId6"/>
          <a:stretch>
            <a:fillRect/>
          </a:stretch>
        </p:blipFill>
        <p:spPr>
          <a:xfrm>
            <a:off x="10574867" y="203200"/>
            <a:ext cx="1519767" cy="402167"/>
          </a:xfrm>
          <a:prstGeom prst="rect">
            <a:avLst/>
          </a:prstGeom>
          <a:noFill/>
          <a:ln w="9525">
            <a:noFill/>
          </a:ln>
        </p:spPr>
      </p:pic>
      <p:pic>
        <p:nvPicPr>
          <p:cNvPr id="9222" name="图片 17" descr="222"/>
          <p:cNvPicPr>
            <a:picLocks noChangeAspect="1"/>
          </p:cNvPicPr>
          <p:nvPr>
            <p:custDataLst>
              <p:tags r:id="rId7"/>
            </p:custDataLst>
          </p:nvPr>
        </p:nvPicPr>
        <p:blipFill>
          <a:blip r:embed="rId8"/>
          <a:stretch>
            <a:fillRect/>
          </a:stretch>
        </p:blipFill>
        <p:spPr>
          <a:xfrm>
            <a:off x="0" y="0"/>
            <a:ext cx="977900" cy="717551"/>
          </a:xfrm>
          <a:prstGeom prst="rect">
            <a:avLst/>
          </a:prstGeom>
          <a:noFill/>
          <a:ln w="9525">
            <a:noFill/>
          </a:ln>
        </p:spPr>
      </p:pic>
      <p:sp>
        <p:nvSpPr>
          <p:cNvPr id="19" name="矩形 18"/>
          <p:cNvSpPr/>
          <p:nvPr>
            <p:custDataLst>
              <p:tags r:id="rId9"/>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sp>
        <p:nvSpPr>
          <p:cNvPr id="3" name="PA-1022133"/>
          <p:cNvSpPr/>
          <p:nvPr>
            <p:custDataLst>
              <p:tags r:id="rId10"/>
            </p:custDataLst>
          </p:nvPr>
        </p:nvSpPr>
        <p:spPr>
          <a:xfrm>
            <a:off x="367665" y="969645"/>
            <a:ext cx="11456670" cy="731520"/>
          </a:xfrm>
          <a:prstGeom prst="rect">
            <a:avLst/>
          </a:prstGeom>
          <a:noFill/>
          <a:ln>
            <a:solidFill>
              <a:srgbClr val="C00000"/>
            </a:solidFill>
          </a:ln>
        </p:spPr>
        <p:txBody>
          <a:bodyPr wrap="square">
            <a:spAutoFit/>
          </a:bodyPr>
          <a:lstStyle/>
          <a:p>
            <a:pPr algn="ctr" defTabSz="457200">
              <a:lnSpc>
                <a:spcPct val="150000"/>
              </a:lnSpc>
              <a:defRPr/>
            </a:pPr>
            <a:r>
              <a:rPr lang="en-US" altLang="zh-CN" sz="2800" b="1" kern="0" dirty="0">
                <a:solidFill>
                  <a:srgbClr val="C00000"/>
                </a:solidFill>
                <a:latin typeface="方正小标宋_GBK" charset="0"/>
                <a:ea typeface="方正小标宋_GBK" charset="0"/>
                <a:cs typeface="方正小标宋_GBK" charset="0"/>
                <a:sym typeface="思源黑体 CN Normal"/>
              </a:rPr>
              <a:t>2.</a:t>
            </a:r>
            <a:r>
              <a:rPr lang="zh-CN" altLang="en-US" sz="2800" b="1" kern="0" dirty="0">
                <a:solidFill>
                  <a:srgbClr val="C00000"/>
                </a:solidFill>
                <a:latin typeface="方正小标宋_GBK" charset="0"/>
                <a:ea typeface="方正小标宋_GBK" charset="0"/>
                <a:cs typeface="方正小标宋_GBK" charset="0"/>
                <a:sym typeface="思源黑体 CN Normal"/>
              </a:rPr>
              <a:t>“两个确立”是新时代推进中华民族伟大复兴历史进程的坚强保证</a:t>
            </a:r>
            <a:endParaRPr lang="zh-CN" altLang="en-US" sz="2800" b="1" kern="0" dirty="0">
              <a:solidFill>
                <a:srgbClr val="C00000"/>
              </a:solidFill>
              <a:latin typeface="方正小标宋_GBK" charset="0"/>
              <a:ea typeface="方正小标宋_GBK" charset="0"/>
              <a:cs typeface="方正小标宋_GBK" charset="0"/>
              <a:sym typeface="思源黑体 CN Normal"/>
            </a:endParaRPr>
          </a:p>
        </p:txBody>
      </p:sp>
      <p:grpSp>
        <p:nvGrpSpPr>
          <p:cNvPr id="4" name="PA-1022134"/>
          <p:cNvGrpSpPr/>
          <p:nvPr/>
        </p:nvGrpSpPr>
        <p:grpSpPr>
          <a:xfrm>
            <a:off x="263346" y="2222469"/>
            <a:ext cx="2120900" cy="2743200"/>
            <a:chOff x="1301949" y="1833078"/>
            <a:chExt cx="2120749" cy="2743200"/>
          </a:xfrm>
        </p:grpSpPr>
        <p:sp>
          <p:nvSpPr>
            <p:cNvPr id="5" name="PA-圆角矩形 17"/>
            <p:cNvSpPr/>
            <p:nvPr>
              <p:custDataLst>
                <p:tags r:id="rId11"/>
              </p:custDataLst>
            </p:nvPr>
          </p:nvSpPr>
          <p:spPr>
            <a:xfrm>
              <a:off x="1301949" y="1833078"/>
              <a:ext cx="2120749" cy="2743200"/>
            </a:xfrm>
            <a:prstGeom prst="roundRect">
              <a:avLst>
                <a:gd name="adj" fmla="val 0"/>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微软雅黑" panose="020B0503020204020204" charset="-122"/>
                <a:ea typeface="微软雅黑" panose="020B0503020204020204" charset="-122"/>
                <a:cs typeface="+mn-ea"/>
                <a:sym typeface="思源黑体 CN Normal"/>
              </a:endParaRPr>
            </a:p>
          </p:txBody>
        </p:sp>
        <p:sp>
          <p:nvSpPr>
            <p:cNvPr id="6" name="PA-任意多边形 5"/>
            <p:cNvSpPr/>
            <p:nvPr>
              <p:custDataLst>
                <p:tags r:id="rId12"/>
              </p:custDataLst>
            </p:nvPr>
          </p:nvSpPr>
          <p:spPr bwMode="auto">
            <a:xfrm>
              <a:off x="1795098" y="2137878"/>
              <a:ext cx="1047675" cy="1030817"/>
            </a:xfrm>
            <a:prstGeom prst="star5">
              <a:avLst/>
            </a:prstGeom>
            <a:solidFill>
              <a:sysClr val="window" lastClr="FFFFFF"/>
            </a:solidFill>
            <a:ln>
              <a:noFill/>
            </a:ln>
            <a:effectLst/>
          </p:spPr>
          <p:txBody>
            <a:bodyPr lIns="91440" tIns="45720" rIns="91440" bIns="45720"/>
            <a:lstStyle/>
            <a:p>
              <a:pPr defTabSz="457200">
                <a:defRPr/>
              </a:pPr>
              <a:endParaRPr lang="zh-CN" altLang="en-US" kern="0">
                <a:solidFill>
                  <a:prstClr val="black"/>
                </a:solidFill>
                <a:latin typeface="微软雅黑" panose="020B0503020204020204" charset="-122"/>
                <a:ea typeface="微软雅黑" panose="020B0503020204020204" charset="-122"/>
                <a:cs typeface="+mn-ea"/>
                <a:sym typeface="思源黑体 CN Normal"/>
              </a:endParaRPr>
            </a:p>
          </p:txBody>
        </p:sp>
        <p:sp>
          <p:nvSpPr>
            <p:cNvPr id="7" name="PA-矩形 19"/>
            <p:cNvSpPr/>
            <p:nvPr>
              <p:custDataLst>
                <p:tags r:id="rId13"/>
              </p:custDataLst>
            </p:nvPr>
          </p:nvSpPr>
          <p:spPr>
            <a:xfrm>
              <a:off x="1458148" y="3335911"/>
              <a:ext cx="1808351" cy="579120"/>
            </a:xfrm>
            <a:prstGeom prst="rect">
              <a:avLst/>
            </a:prstGeom>
          </p:spPr>
          <p:txBody>
            <a:bodyPr wrap="none">
              <a:spAutoFit/>
            </a:bodyPr>
            <a:lstStyle/>
            <a:p>
              <a:pPr algn="ctr" defTabSz="457200">
                <a:defRPr/>
              </a:pPr>
              <a:r>
                <a:rPr lang="zh-CN" altLang="en-US" sz="3200" kern="0" dirty="0">
                  <a:solidFill>
                    <a:prstClr val="white"/>
                  </a:solidFill>
                  <a:latin typeface="方正小标宋_GBK" charset="0"/>
                  <a:ea typeface="方正小标宋_GBK" charset="0"/>
                  <a:cs typeface="+mn-ea"/>
                  <a:sym typeface="思源黑体 CN Normal"/>
                </a:rPr>
                <a:t>两个确立</a:t>
              </a:r>
              <a:endParaRPr lang="zh-CN" altLang="en-US" sz="3200" kern="0" dirty="0">
                <a:solidFill>
                  <a:prstClr val="white"/>
                </a:solidFill>
                <a:latin typeface="方正小标宋_GBK" charset="0"/>
                <a:ea typeface="方正小标宋_GBK" charset="0"/>
                <a:cs typeface="+mn-ea"/>
                <a:sym typeface="思源黑体 CN Normal"/>
              </a:endParaRPr>
            </a:p>
          </p:txBody>
        </p:sp>
      </p:grpSp>
      <p:sp>
        <p:nvSpPr>
          <p:cNvPr id="8" name="矩形 7"/>
          <p:cNvSpPr/>
          <p:nvPr/>
        </p:nvSpPr>
        <p:spPr>
          <a:xfrm>
            <a:off x="2616200" y="1818005"/>
            <a:ext cx="9575800" cy="4663440"/>
          </a:xfrm>
          <a:prstGeom prst="rect">
            <a:avLst/>
          </a:prstGeom>
          <a:noFill/>
        </p:spPr>
        <p:txBody>
          <a:bodyPr wrap="square">
            <a:spAutoFit/>
          </a:bodyPr>
          <a:lstStyle/>
          <a:p>
            <a:pPr indent="240030" algn="just" defTabSz="609600">
              <a:lnSpc>
                <a:spcPct val="150000"/>
              </a:lnSpc>
              <a:defRPr/>
            </a:pPr>
            <a:r>
              <a:rPr lang="zh-CN" altLang="en-US" sz="2000" dirty="0">
                <a:solidFill>
                  <a:srgbClr val="591300"/>
                </a:solidFill>
                <a:latin typeface="方正小标宋_GBK" charset="0"/>
                <a:ea typeface="方正小标宋_GBK" charset="0"/>
                <a:cs typeface="方正小标宋_GBK" charset="0"/>
                <a:sym typeface="思源黑体 CN Normal"/>
              </a:rPr>
              <a:t>刚刚过去的一百年，党向人民和历史交出了一份优异答卷。现在，以习近平同志为核心的党中央团结带领全国人民又踏上了实现第二个百年奋斗目标新的赶考之路。在世界百年未有之大变局和中华民族伟大复兴战略全局交互演进的时代背景下，</a:t>
            </a:r>
            <a:r>
              <a:rPr lang="zh-CN" altLang="en-US" sz="2000" dirty="0">
                <a:solidFill>
                  <a:srgbClr val="C00000"/>
                </a:solidFill>
                <a:latin typeface="方正小标宋_GBK" charset="0"/>
                <a:ea typeface="方正小标宋_GBK" charset="0"/>
                <a:cs typeface="方正小标宋_GBK" charset="0"/>
                <a:sym typeface="思源黑体 CN Normal"/>
              </a:rPr>
              <a:t>“两个确立”充分反映了全党共同意志和全国人民共同心声，为新时代推进中华民族伟大复兴历史进程提供了坚强保证。</a:t>
            </a:r>
            <a:endParaRPr lang="zh-CN" altLang="en-US" sz="2000" dirty="0">
              <a:solidFill>
                <a:srgbClr val="C00000"/>
              </a:solidFill>
              <a:latin typeface="方正小标宋_GBK" charset="0"/>
              <a:ea typeface="方正小标宋_GBK" charset="0"/>
              <a:cs typeface="方正小标宋_GBK" charset="0"/>
              <a:sym typeface="思源黑体 CN Normal"/>
            </a:endParaRPr>
          </a:p>
          <a:p>
            <a:pPr indent="240030" algn="just" defTabSz="609600">
              <a:lnSpc>
                <a:spcPct val="150000"/>
              </a:lnSpc>
              <a:defRPr/>
            </a:pPr>
            <a:r>
              <a:rPr lang="zh-CN" altLang="en-US" sz="2000" dirty="0">
                <a:solidFill>
                  <a:schemeClr val="tx1"/>
                </a:solidFill>
                <a:latin typeface="方正小标宋_GBK" charset="0"/>
                <a:ea typeface="方正小标宋_GBK" charset="0"/>
                <a:cs typeface="方正小标宋_GBK" charset="0"/>
                <a:sym typeface="思源黑体 CN Normal"/>
              </a:rPr>
              <a:t>中华民族伟大复兴绝不是轻轻松松、敲锣</a:t>
            </a:r>
            <a:r>
              <a:rPr lang="zh-CN" altLang="en-US" sz="2000" dirty="0">
                <a:solidFill>
                  <a:schemeClr val="tx1"/>
                </a:solidFill>
                <a:latin typeface="方正小标宋_GBK" charset="0"/>
                <a:ea typeface="方正小标宋_GBK" charset="0"/>
                <a:cs typeface="方正小标宋_GBK" charset="0"/>
                <a:sym typeface="思源黑体 CN Normal"/>
              </a:rPr>
              <a:t>打鼓</a:t>
            </a:r>
            <a:r>
              <a:rPr lang="zh-CN" altLang="en-US" sz="2000" dirty="0">
                <a:solidFill>
                  <a:srgbClr val="591300"/>
                </a:solidFill>
                <a:latin typeface="方正小标宋_GBK" charset="0"/>
                <a:ea typeface="方正小标宋_GBK" charset="0"/>
                <a:cs typeface="方正小标宋_GBK" charset="0"/>
                <a:sym typeface="思源黑体 CN Normal"/>
              </a:rPr>
              <a:t>就能实现的，前进道路上还会遇到许多可以预见和难以预见的风险挑战。面对波谲云诡的国际形势和艰巨繁重的改革发展稳定任务，需要坚强有力、坚定成熟、富有胆识的党的领导核心，才能把全党更加牢固地凝聚起来，进而把全国各族人民更加紧密地团结起来，形成万众一心、无坚不摧的磅礴力量。</a:t>
            </a:r>
            <a:endParaRPr lang="zh-CN" altLang="en-US" sz="2000" dirty="0">
              <a:solidFill>
                <a:srgbClr val="591300"/>
              </a:solidFill>
              <a:latin typeface="方正小标宋_GBK" charset="0"/>
              <a:ea typeface="方正小标宋_GBK" charset="0"/>
              <a:cs typeface="方正小标宋_GBK" charset="0"/>
              <a:sym typeface="思源黑体 CN Normal"/>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pic>
        <p:nvPicPr>
          <p:cNvPr id="9219" name="Picture 3" descr="E:\0000000我图PPT\00001PNG素材\01党委政府\小鸟46461.png"/>
          <p:cNvPicPr>
            <a:picLocks noChangeAspect="1"/>
          </p:cNvPicPr>
          <p:nvPr>
            <p:custDataLst>
              <p:tags r:id="rId2"/>
            </p:custDataLst>
          </p:nvPr>
        </p:nvPicPr>
        <p:blipFill>
          <a:blip r:embed="rId3"/>
          <a:stretch>
            <a:fillRect/>
          </a:stretch>
        </p:blipFill>
        <p:spPr>
          <a:xfrm>
            <a:off x="11705167" y="55034"/>
            <a:ext cx="389467" cy="296333"/>
          </a:xfrm>
          <a:prstGeom prst="rect">
            <a:avLst/>
          </a:prstGeom>
          <a:noFill/>
          <a:ln w="9525">
            <a:noFill/>
          </a:ln>
        </p:spPr>
      </p:pic>
      <p:sp>
        <p:nvSpPr>
          <p:cNvPr id="9220" name="文本占位符 4"/>
          <p:cNvSpPr txBox="1"/>
          <p:nvPr>
            <p:custDataLst>
              <p:tags r:id="rId4"/>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000" b="1" dirty="0">
                <a:solidFill>
                  <a:srgbClr val="CD0009"/>
                </a:solidFill>
                <a:latin typeface="微软雅黑" panose="020B0503020204020204" charset="-122"/>
                <a:ea typeface="微软雅黑" panose="020B0503020204020204" charset="-122"/>
              </a:rPr>
              <a:t>“两个确立”</a:t>
            </a:r>
            <a:endParaRPr lang="zh-CN" altLang="en-US" sz="2000" b="1" dirty="0">
              <a:solidFill>
                <a:srgbClr val="CD0009"/>
              </a:solidFill>
              <a:latin typeface="微软雅黑" panose="020B0503020204020204" charset="-122"/>
              <a:ea typeface="微软雅黑" panose="020B0503020204020204" charset="-122"/>
            </a:endParaRPr>
          </a:p>
        </p:txBody>
      </p:sp>
      <p:pic>
        <p:nvPicPr>
          <p:cNvPr id="9221" name="图片 16" descr="万里长城剪影党建png素材"/>
          <p:cNvPicPr>
            <a:picLocks noChangeAspect="1"/>
          </p:cNvPicPr>
          <p:nvPr>
            <p:custDataLst>
              <p:tags r:id="rId5"/>
            </p:custDataLst>
          </p:nvPr>
        </p:nvPicPr>
        <p:blipFill>
          <a:blip r:embed="rId6"/>
          <a:stretch>
            <a:fillRect/>
          </a:stretch>
        </p:blipFill>
        <p:spPr>
          <a:xfrm>
            <a:off x="10574867" y="203200"/>
            <a:ext cx="1519767" cy="402167"/>
          </a:xfrm>
          <a:prstGeom prst="rect">
            <a:avLst/>
          </a:prstGeom>
          <a:noFill/>
          <a:ln w="9525">
            <a:noFill/>
          </a:ln>
        </p:spPr>
      </p:pic>
      <p:pic>
        <p:nvPicPr>
          <p:cNvPr id="9222" name="图片 17" descr="222"/>
          <p:cNvPicPr>
            <a:picLocks noChangeAspect="1"/>
          </p:cNvPicPr>
          <p:nvPr>
            <p:custDataLst>
              <p:tags r:id="rId7"/>
            </p:custDataLst>
          </p:nvPr>
        </p:nvPicPr>
        <p:blipFill>
          <a:blip r:embed="rId8"/>
          <a:stretch>
            <a:fillRect/>
          </a:stretch>
        </p:blipFill>
        <p:spPr>
          <a:xfrm>
            <a:off x="0" y="0"/>
            <a:ext cx="977900" cy="717551"/>
          </a:xfrm>
          <a:prstGeom prst="rect">
            <a:avLst/>
          </a:prstGeom>
          <a:noFill/>
          <a:ln w="9525">
            <a:noFill/>
          </a:ln>
        </p:spPr>
      </p:pic>
      <p:sp>
        <p:nvSpPr>
          <p:cNvPr id="19" name="矩形 18"/>
          <p:cNvSpPr/>
          <p:nvPr>
            <p:custDataLst>
              <p:tags r:id="rId9"/>
            </p:custDataLst>
          </p:nvPr>
        </p:nvSpPr>
        <p:spPr>
          <a:xfrm>
            <a:off x="263525"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sp>
        <p:nvSpPr>
          <p:cNvPr id="3" name="PA-1022133"/>
          <p:cNvSpPr/>
          <p:nvPr>
            <p:custDataLst>
              <p:tags r:id="rId10"/>
            </p:custDataLst>
          </p:nvPr>
        </p:nvSpPr>
        <p:spPr>
          <a:xfrm>
            <a:off x="263769" y="1249463"/>
            <a:ext cx="11051931" cy="731520"/>
          </a:xfrm>
          <a:prstGeom prst="rect">
            <a:avLst/>
          </a:prstGeom>
          <a:noFill/>
          <a:ln>
            <a:solidFill>
              <a:srgbClr val="C00000"/>
            </a:solidFill>
          </a:ln>
        </p:spPr>
        <p:txBody>
          <a:bodyPr wrap="square">
            <a:spAutoFit/>
          </a:bodyPr>
          <a:lstStyle/>
          <a:p>
            <a:pPr algn="ctr" defTabSz="457200">
              <a:lnSpc>
                <a:spcPct val="150000"/>
              </a:lnSpc>
              <a:defRPr/>
            </a:pPr>
            <a:r>
              <a:rPr lang="en-US" altLang="zh-CN" sz="2800" b="1" kern="0" dirty="0">
                <a:solidFill>
                  <a:srgbClr val="C00000"/>
                </a:solidFill>
                <a:latin typeface="方正小标宋_GBK" charset="0"/>
                <a:ea typeface="方正小标宋_GBK" charset="0"/>
                <a:cs typeface="方正小标宋_GBK" charset="0"/>
                <a:sym typeface="思源黑体 CN Normal"/>
              </a:rPr>
              <a:t>2.</a:t>
            </a:r>
            <a:r>
              <a:rPr lang="zh-CN" altLang="en-US" sz="2800" b="1" kern="0" dirty="0">
                <a:solidFill>
                  <a:srgbClr val="C00000"/>
                </a:solidFill>
                <a:latin typeface="方正小标宋_GBK" charset="0"/>
                <a:ea typeface="方正小标宋_GBK" charset="0"/>
                <a:cs typeface="方正小标宋_GBK" charset="0"/>
                <a:sym typeface="思源黑体 CN Normal"/>
              </a:rPr>
              <a:t>“两个确立”是新时代推进中华民族伟大复兴历史进程的坚强保证</a:t>
            </a:r>
            <a:endParaRPr lang="zh-CN" altLang="en-US" sz="2800" b="1" kern="0" dirty="0">
              <a:solidFill>
                <a:srgbClr val="C00000"/>
              </a:solidFill>
              <a:latin typeface="方正小标宋_GBK" charset="0"/>
              <a:ea typeface="方正小标宋_GBK" charset="0"/>
              <a:cs typeface="方正小标宋_GBK" charset="0"/>
              <a:sym typeface="思源黑体 CN Normal"/>
            </a:endParaRPr>
          </a:p>
        </p:txBody>
      </p:sp>
      <p:grpSp>
        <p:nvGrpSpPr>
          <p:cNvPr id="4" name="PA-1022134"/>
          <p:cNvGrpSpPr/>
          <p:nvPr/>
        </p:nvGrpSpPr>
        <p:grpSpPr>
          <a:xfrm>
            <a:off x="263346" y="2458689"/>
            <a:ext cx="2120900" cy="2743200"/>
            <a:chOff x="1301949" y="1833078"/>
            <a:chExt cx="2120749" cy="2743200"/>
          </a:xfrm>
        </p:grpSpPr>
        <p:sp>
          <p:nvSpPr>
            <p:cNvPr id="5" name="PA-圆角矩形 17"/>
            <p:cNvSpPr/>
            <p:nvPr>
              <p:custDataLst>
                <p:tags r:id="rId11"/>
              </p:custDataLst>
            </p:nvPr>
          </p:nvSpPr>
          <p:spPr>
            <a:xfrm>
              <a:off x="1301949" y="1833078"/>
              <a:ext cx="2120749" cy="2743200"/>
            </a:xfrm>
            <a:prstGeom prst="roundRect">
              <a:avLst>
                <a:gd name="adj" fmla="val 0"/>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微软雅黑" panose="020B0503020204020204" charset="-122"/>
                <a:ea typeface="微软雅黑" panose="020B0503020204020204" charset="-122"/>
                <a:cs typeface="+mn-ea"/>
                <a:sym typeface="思源黑体 CN Normal"/>
              </a:endParaRPr>
            </a:p>
          </p:txBody>
        </p:sp>
        <p:sp>
          <p:nvSpPr>
            <p:cNvPr id="6" name="PA-任意多边形 5"/>
            <p:cNvSpPr/>
            <p:nvPr>
              <p:custDataLst>
                <p:tags r:id="rId12"/>
              </p:custDataLst>
            </p:nvPr>
          </p:nvSpPr>
          <p:spPr bwMode="auto">
            <a:xfrm>
              <a:off x="1795098" y="2137878"/>
              <a:ext cx="1047675" cy="1030817"/>
            </a:xfrm>
            <a:prstGeom prst="star5">
              <a:avLst/>
            </a:prstGeom>
            <a:solidFill>
              <a:sysClr val="window" lastClr="FFFFFF"/>
            </a:solidFill>
            <a:ln>
              <a:noFill/>
            </a:ln>
            <a:effectLst/>
          </p:spPr>
          <p:txBody>
            <a:bodyPr lIns="91440" tIns="45720" rIns="91440" bIns="45720"/>
            <a:lstStyle/>
            <a:p>
              <a:pPr defTabSz="457200">
                <a:defRPr/>
              </a:pPr>
              <a:endParaRPr lang="zh-CN" altLang="en-US" kern="0">
                <a:solidFill>
                  <a:prstClr val="black"/>
                </a:solidFill>
                <a:latin typeface="微软雅黑" panose="020B0503020204020204" charset="-122"/>
                <a:ea typeface="微软雅黑" panose="020B0503020204020204" charset="-122"/>
                <a:cs typeface="+mn-ea"/>
                <a:sym typeface="思源黑体 CN Normal"/>
              </a:endParaRPr>
            </a:p>
          </p:txBody>
        </p:sp>
        <p:sp>
          <p:nvSpPr>
            <p:cNvPr id="7" name="PA-矩形 19"/>
            <p:cNvSpPr/>
            <p:nvPr>
              <p:custDataLst>
                <p:tags r:id="rId13"/>
              </p:custDataLst>
            </p:nvPr>
          </p:nvSpPr>
          <p:spPr>
            <a:xfrm>
              <a:off x="1449318" y="3335911"/>
              <a:ext cx="1826012" cy="584775"/>
            </a:xfrm>
            <a:prstGeom prst="rect">
              <a:avLst/>
            </a:prstGeom>
          </p:spPr>
          <p:txBody>
            <a:bodyPr wrap="none">
              <a:spAutoFit/>
            </a:bodyPr>
            <a:lstStyle/>
            <a:p>
              <a:pPr algn="ctr" defTabSz="457200">
                <a:defRPr/>
              </a:pPr>
              <a:r>
                <a:rPr lang="zh-CN" altLang="en-US" sz="3200" kern="0" dirty="0">
                  <a:solidFill>
                    <a:prstClr val="white"/>
                  </a:solidFill>
                  <a:latin typeface="微软雅黑" panose="020B0503020204020204" charset="-122"/>
                  <a:ea typeface="微软雅黑" panose="020B0503020204020204" charset="-122"/>
                  <a:cs typeface="+mn-ea"/>
                  <a:sym typeface="思源黑体 CN Normal"/>
                </a:rPr>
                <a:t>两个确立</a:t>
              </a:r>
              <a:endParaRPr lang="zh-CN" altLang="en-US" sz="3200" kern="0" dirty="0">
                <a:solidFill>
                  <a:prstClr val="white"/>
                </a:solidFill>
                <a:latin typeface="微软雅黑" panose="020B0503020204020204" charset="-122"/>
                <a:ea typeface="微软雅黑" panose="020B0503020204020204" charset="-122"/>
                <a:cs typeface="+mn-ea"/>
                <a:sym typeface="思源黑体 CN Normal"/>
              </a:endParaRPr>
            </a:p>
          </p:txBody>
        </p:sp>
      </p:grpSp>
      <p:sp>
        <p:nvSpPr>
          <p:cNvPr id="8" name="矩形 7"/>
          <p:cNvSpPr/>
          <p:nvPr/>
        </p:nvSpPr>
        <p:spPr>
          <a:xfrm>
            <a:off x="2384425" y="1981200"/>
            <a:ext cx="9470390" cy="4480560"/>
          </a:xfrm>
          <a:prstGeom prst="rect">
            <a:avLst/>
          </a:prstGeom>
          <a:noFill/>
        </p:spPr>
        <p:txBody>
          <a:bodyPr wrap="square">
            <a:spAutoFit/>
          </a:bodyPr>
          <a:lstStyle/>
          <a:p>
            <a:pPr indent="240030" algn="just" defTabSz="609600">
              <a:lnSpc>
                <a:spcPct val="150000"/>
              </a:lnSpc>
              <a:defRPr/>
            </a:pPr>
            <a:r>
              <a:rPr lang="zh-CN" altLang="en-US" sz="2400" dirty="0">
                <a:solidFill>
                  <a:srgbClr val="591300"/>
                </a:solidFill>
                <a:latin typeface="方正小标宋_GBK" charset="0"/>
                <a:ea typeface="方正小标宋_GBK" charset="0"/>
                <a:cs typeface="方正小标宋_GBK" charset="0"/>
                <a:sym typeface="思源黑体 CN Normal"/>
              </a:rPr>
              <a:t>“两个确立”的捍卫和坚持，使全党有了定盘星，使全国人民有了主心骨，使中华民族“复兴号巨轮有了掌舵者，在惊涛骇浪面前就可以做到“任凭风浪起、稳坐钓鱼船”。只要我们坚持党的全面领导不动摇，坚决维护党的核心和党中央权威，更加紧密地团结在以习近平同志为核心的党中央周围，始终在政治立场、政治方向、政治原则、政治道路上同以习近平同志为核心的党中央保持高度一致，真正将忠诚核心、拥护核心、捍卫核心的思想意识深入骨髓、融入血脉、铸入灵魂，就一定能为中华民族伟大复兴提供坚强有力的政治保证。</a:t>
            </a:r>
            <a:endParaRPr lang="zh-CN" altLang="en-US" sz="2400" dirty="0">
              <a:solidFill>
                <a:srgbClr val="591300"/>
              </a:solidFill>
              <a:latin typeface="方正小标宋_GBK" charset="0"/>
              <a:ea typeface="方正小标宋_GBK" charset="0"/>
              <a:cs typeface="方正小标宋_GBK" charset="0"/>
              <a:sym typeface="思源黑体 CN Normal"/>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pic>
        <p:nvPicPr>
          <p:cNvPr id="16387" name="Picture 3" descr="E:\0000000我图PPT\00001PNG素材\01党委政府\小鸟46461.png"/>
          <p:cNvPicPr>
            <a:picLocks noChangeAspect="1"/>
          </p:cNvPicPr>
          <p:nvPr>
            <p:custDataLst>
              <p:tags r:id="rId2"/>
            </p:custDataLst>
          </p:nvPr>
        </p:nvPicPr>
        <p:blipFill>
          <a:blip r:embed="rId3"/>
          <a:stretch>
            <a:fillRect/>
          </a:stretch>
        </p:blipFill>
        <p:spPr>
          <a:xfrm>
            <a:off x="11705167" y="55034"/>
            <a:ext cx="389467" cy="296333"/>
          </a:xfrm>
          <a:prstGeom prst="rect">
            <a:avLst/>
          </a:prstGeom>
          <a:noFill/>
          <a:ln w="9525">
            <a:noFill/>
          </a:ln>
        </p:spPr>
      </p:pic>
      <p:sp>
        <p:nvSpPr>
          <p:cNvPr id="16388" name="文本占位符 4"/>
          <p:cNvSpPr txBox="1"/>
          <p:nvPr>
            <p:custDataLst>
              <p:tags r:id="rId4"/>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000" b="1" dirty="0">
                <a:solidFill>
                  <a:srgbClr val="CD0009"/>
                </a:solidFill>
                <a:latin typeface="方正小标宋_GBK" charset="0"/>
                <a:ea typeface="方正小标宋_GBK" charset="0"/>
              </a:rPr>
              <a:t>六个必须坚持</a:t>
            </a:r>
            <a:endParaRPr lang="zh-CN" altLang="en-US" sz="2000" b="1" dirty="0">
              <a:solidFill>
                <a:srgbClr val="CD0009"/>
              </a:solidFill>
              <a:latin typeface="方正小标宋_GBK" charset="0"/>
              <a:ea typeface="方正小标宋_GBK" charset="0"/>
            </a:endParaRPr>
          </a:p>
        </p:txBody>
      </p:sp>
      <p:pic>
        <p:nvPicPr>
          <p:cNvPr id="16389" name="图片 16" descr="万里长城剪影党建png素材"/>
          <p:cNvPicPr>
            <a:picLocks noChangeAspect="1"/>
          </p:cNvPicPr>
          <p:nvPr>
            <p:custDataLst>
              <p:tags r:id="rId5"/>
            </p:custDataLst>
          </p:nvPr>
        </p:nvPicPr>
        <p:blipFill>
          <a:blip r:embed="rId6"/>
          <a:stretch>
            <a:fillRect/>
          </a:stretch>
        </p:blipFill>
        <p:spPr>
          <a:xfrm>
            <a:off x="10574867" y="203200"/>
            <a:ext cx="1519767" cy="402167"/>
          </a:xfrm>
          <a:prstGeom prst="rect">
            <a:avLst/>
          </a:prstGeom>
          <a:noFill/>
          <a:ln w="9525">
            <a:noFill/>
          </a:ln>
        </p:spPr>
      </p:pic>
      <p:pic>
        <p:nvPicPr>
          <p:cNvPr id="16390" name="图片 17" descr="222"/>
          <p:cNvPicPr>
            <a:picLocks noChangeAspect="1"/>
          </p:cNvPicPr>
          <p:nvPr>
            <p:custDataLst>
              <p:tags r:id="rId7"/>
            </p:custDataLst>
          </p:nvPr>
        </p:nvPicPr>
        <p:blipFill>
          <a:blip r:embed="rId8"/>
          <a:stretch>
            <a:fillRect/>
          </a:stretch>
        </p:blipFill>
        <p:spPr>
          <a:xfrm>
            <a:off x="0" y="0"/>
            <a:ext cx="977900" cy="717551"/>
          </a:xfrm>
          <a:prstGeom prst="rect">
            <a:avLst/>
          </a:prstGeom>
          <a:noFill/>
          <a:ln w="9525">
            <a:noFill/>
          </a:ln>
        </p:spPr>
      </p:pic>
      <p:sp>
        <p:nvSpPr>
          <p:cNvPr id="19" name="矩形 18"/>
          <p:cNvSpPr/>
          <p:nvPr>
            <p:custDataLst>
              <p:tags r:id="rId9"/>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sp>
        <p:nvSpPr>
          <p:cNvPr id="3" name="文本框"/>
          <p:cNvSpPr/>
          <p:nvPr>
            <p:custDataLst>
              <p:tags r:id="rId10"/>
            </p:custDataLst>
          </p:nvPr>
        </p:nvSpPr>
        <p:spPr>
          <a:xfrm>
            <a:off x="696595" y="899373"/>
            <a:ext cx="8982808" cy="596900"/>
          </a:xfrm>
          <a:prstGeom prst="roundRect">
            <a:avLst>
              <a:gd name="adj" fmla="val 7002"/>
            </a:avLst>
          </a:prstGeom>
          <a:solidFill>
            <a:srgbClr val="C00000"/>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9600" eaLnBrk="0" fontAlgn="base" hangingPunct="0">
              <a:spcBef>
                <a:spcPct val="0"/>
              </a:spcBef>
              <a:spcAft>
                <a:spcPct val="0"/>
              </a:spcAft>
              <a:defRPr/>
            </a:pPr>
            <a:r>
              <a:rPr lang="zh-CN" altLang="en-US" sz="2400" b="1" dirty="0">
                <a:solidFill>
                  <a:srgbClr val="FEFDF8"/>
                </a:solidFill>
                <a:latin typeface="方正小标宋_GBK" charset="0"/>
                <a:ea typeface="方正小标宋_GBK" charset="0"/>
                <a:cs typeface="方正小标宋_GBK" charset="0"/>
              </a:rPr>
              <a:t>“四个意识”：政治意识、大局意识、核心意识、看齐意识</a:t>
            </a:r>
            <a:endParaRPr lang="zh-CN" altLang="en-US" sz="2400" b="1" dirty="0">
              <a:solidFill>
                <a:srgbClr val="FEFDF8"/>
              </a:solidFill>
              <a:latin typeface="方正小标宋_GBK" charset="0"/>
              <a:ea typeface="方正小标宋_GBK" charset="0"/>
              <a:cs typeface="方正小标宋_GBK" charset="0"/>
            </a:endParaRPr>
          </a:p>
        </p:txBody>
      </p:sp>
      <p:sp>
        <p:nvSpPr>
          <p:cNvPr id="4" name="文本框 3"/>
          <p:cNvSpPr txBox="1"/>
          <p:nvPr/>
        </p:nvSpPr>
        <p:spPr>
          <a:xfrm>
            <a:off x="652145" y="1635760"/>
            <a:ext cx="10521950" cy="2834640"/>
          </a:xfrm>
          <a:prstGeom prst="rect">
            <a:avLst/>
          </a:prstGeom>
          <a:noFill/>
          <a:ln w="6350">
            <a:gradFill>
              <a:gsLst>
                <a:gs pos="0">
                  <a:schemeClr val="accent6">
                    <a:lumMod val="50000"/>
                  </a:schemeClr>
                </a:gs>
                <a:gs pos="74000">
                  <a:srgbClr val="FF0000"/>
                </a:gs>
                <a:gs pos="83000">
                  <a:srgbClr val="FFC000"/>
                </a:gs>
                <a:gs pos="100000">
                  <a:schemeClr val="accent6">
                    <a:lumMod val="50000"/>
                  </a:schemeClr>
                </a:gs>
              </a:gsLst>
              <a:lin ang="5400000" scaled="1"/>
            </a:gradFill>
            <a:prstDash val="sysDash"/>
          </a:ln>
        </p:spPr>
        <p:txBody>
          <a:bodyPr wrap="square">
            <a:spAutoFit/>
          </a:bodyPr>
          <a:lstStyle/>
          <a:p>
            <a:pPr indent="240030" defTabSz="609600">
              <a:lnSpc>
                <a:spcPct val="150000"/>
              </a:lnSpc>
              <a:defRPr/>
            </a:pPr>
            <a:r>
              <a:rPr lang="zh-CN" altLang="en-US" sz="2000" b="1" dirty="0">
                <a:latin typeface="方正小标宋_GBK" charset="0"/>
                <a:ea typeface="方正小标宋_GBK" charset="0"/>
                <a:cs typeface="思源黑体 CN Heavy" charset="-122"/>
                <a:sym typeface="+mn-ea"/>
              </a:rPr>
              <a:t>政治意识：</a:t>
            </a:r>
            <a:r>
              <a:rPr lang="zh-CN" altLang="en-US" sz="2000" dirty="0">
                <a:latin typeface="方正小标宋_GBK" charset="0"/>
                <a:ea typeface="方正小标宋_GBK" charset="0"/>
                <a:cs typeface="思源黑体 CN Heavy" charset="-122"/>
                <a:sym typeface="+mn-ea"/>
              </a:rPr>
              <a:t>要求从政治上看待</a:t>
            </a:r>
            <a:r>
              <a:rPr lang="zh-CN" altLang="en-US" dirty="0">
                <a:latin typeface="方正小标宋_GBK" charset="0"/>
                <a:ea typeface="方正小标宋_GBK" charset="0"/>
                <a:cs typeface="思源黑体 CN Heavy" charset="-122"/>
                <a:sym typeface="+mn-ea"/>
              </a:rPr>
              <a:t>、</a:t>
            </a:r>
            <a:r>
              <a:rPr lang="zh-CN" altLang="en-US" sz="2000" dirty="0">
                <a:latin typeface="方正小标宋_GBK" charset="0"/>
                <a:ea typeface="方正小标宋_GBK" charset="0"/>
                <a:cs typeface="思源黑体 CN Heavy" charset="-122"/>
                <a:sym typeface="+mn-ea"/>
              </a:rPr>
              <a:t>分析和处理问题。我们党作为马克思主义政党，讲政治是突出的特点和优势。政治意识表现为坚定政治信仰，坚持正确的政治方向，坚持政治原则，站稳政治立场保持政治清醒和政治定力，增强政治敏锐性和政治鉴别力；严肃党内政治生活，严守政治纪律和政治规矩，研究制定政策要把握政治方向，谋划推进工作要贯彻政治要求，解决矛盾问题要注意政治影响，发展党员、选人用人要突出政治标准，对各类组织要加强政治领导、政治引领，对各类人才要加强政治吸纳。</a:t>
            </a:r>
            <a:endParaRPr lang="zh-CN" altLang="en-US" sz="2000" dirty="0">
              <a:solidFill>
                <a:srgbClr val="C00000"/>
              </a:solidFill>
              <a:latin typeface="方正小标宋_GBK" charset="0"/>
              <a:ea typeface="方正小标宋_GBK" charset="0"/>
              <a:cs typeface="思源黑体 CN Heavy" charset="-122"/>
              <a:sym typeface="+mn-ea"/>
            </a:endParaRPr>
          </a:p>
        </p:txBody>
      </p:sp>
      <p:grpSp>
        <p:nvGrpSpPr>
          <p:cNvPr id="5" name="组合 4"/>
          <p:cNvGrpSpPr/>
          <p:nvPr/>
        </p:nvGrpSpPr>
        <p:grpSpPr>
          <a:xfrm flipH="1">
            <a:off x="9839960" y="899160"/>
            <a:ext cx="587375" cy="596900"/>
            <a:chOff x="5412" y="2057"/>
            <a:chExt cx="630" cy="1180"/>
          </a:xfrm>
        </p:grpSpPr>
        <p:sp>
          <p:nvSpPr>
            <p:cNvPr id="6" name="圆角矩形 8"/>
            <p:cNvSpPr/>
            <p:nvPr/>
          </p:nvSpPr>
          <p:spPr>
            <a:xfrm>
              <a:off x="5412" y="2057"/>
              <a:ext cx="142" cy="1180"/>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9600" eaLnBrk="0" fontAlgn="base" hangingPunct="0">
                <a:spcBef>
                  <a:spcPct val="0"/>
                </a:spcBef>
                <a:spcAft>
                  <a:spcPct val="0"/>
                </a:spcAft>
                <a:defRPr/>
              </a:pPr>
              <a:endParaRPr lang="zh-CN" altLang="en-US" sz="2400">
                <a:latin typeface="微软雅黑" panose="020B0503020204020204" charset="-122"/>
                <a:ea typeface="微软雅黑" panose="020B0503020204020204" charset="-122"/>
              </a:endParaRPr>
            </a:p>
          </p:txBody>
        </p:sp>
        <p:sp>
          <p:nvSpPr>
            <p:cNvPr id="7" name="圆角矩形 9"/>
            <p:cNvSpPr/>
            <p:nvPr/>
          </p:nvSpPr>
          <p:spPr>
            <a:xfrm flipH="1">
              <a:off x="5646" y="2208"/>
              <a:ext cx="150" cy="904"/>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9600" eaLnBrk="0" fontAlgn="base" hangingPunct="0">
                <a:spcBef>
                  <a:spcPct val="0"/>
                </a:spcBef>
                <a:spcAft>
                  <a:spcPct val="0"/>
                </a:spcAft>
                <a:defRPr/>
              </a:pPr>
              <a:endParaRPr lang="zh-CN" altLang="en-US" sz="2400">
                <a:latin typeface="微软雅黑" panose="020B0503020204020204" charset="-122"/>
                <a:ea typeface="微软雅黑" panose="020B0503020204020204" charset="-122"/>
              </a:endParaRPr>
            </a:p>
          </p:txBody>
        </p:sp>
        <p:sp>
          <p:nvSpPr>
            <p:cNvPr id="8" name="圆角矩形 10"/>
            <p:cNvSpPr/>
            <p:nvPr/>
          </p:nvSpPr>
          <p:spPr>
            <a:xfrm>
              <a:off x="5892" y="2333"/>
              <a:ext cx="150" cy="603"/>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9600" eaLnBrk="0" fontAlgn="base" hangingPunct="0">
                <a:spcBef>
                  <a:spcPct val="0"/>
                </a:spcBef>
                <a:spcAft>
                  <a:spcPct val="0"/>
                </a:spcAft>
                <a:defRPr/>
              </a:pPr>
              <a:endParaRPr lang="zh-CN" altLang="en-US" sz="2400">
                <a:latin typeface="微软雅黑" panose="020B0503020204020204" charset="-122"/>
                <a:ea typeface="微软雅黑" panose="020B0503020204020204" charset="-122"/>
              </a:endParaRPr>
            </a:p>
          </p:txBody>
        </p:sp>
      </p:grpSp>
      <p:sp>
        <p:nvSpPr>
          <p:cNvPr id="9" name="文本框 8"/>
          <p:cNvSpPr txBox="1"/>
          <p:nvPr/>
        </p:nvSpPr>
        <p:spPr>
          <a:xfrm>
            <a:off x="652145" y="4519295"/>
            <a:ext cx="10612755" cy="1920240"/>
          </a:xfrm>
          <a:prstGeom prst="rect">
            <a:avLst/>
          </a:prstGeom>
          <a:noFill/>
          <a:ln w="6350">
            <a:gradFill>
              <a:gsLst>
                <a:gs pos="0">
                  <a:schemeClr val="accent6">
                    <a:lumMod val="50000"/>
                  </a:schemeClr>
                </a:gs>
                <a:gs pos="74000">
                  <a:srgbClr val="FF0000"/>
                </a:gs>
                <a:gs pos="83000">
                  <a:srgbClr val="FFC000"/>
                </a:gs>
                <a:gs pos="100000">
                  <a:schemeClr val="accent6">
                    <a:lumMod val="50000"/>
                  </a:schemeClr>
                </a:gs>
              </a:gsLst>
              <a:lin ang="5400000" scaled="1"/>
            </a:gradFill>
            <a:prstDash val="sysDash"/>
          </a:ln>
        </p:spPr>
        <p:txBody>
          <a:bodyPr>
            <a:spAutoFit/>
          </a:bodyPr>
          <a:lstStyle/>
          <a:p>
            <a:pPr indent="240030" defTabSz="609600">
              <a:lnSpc>
                <a:spcPct val="150000"/>
              </a:lnSpc>
              <a:defRPr/>
            </a:pPr>
            <a:r>
              <a:rPr lang="zh-CN" altLang="en-US" sz="2000" b="1" dirty="0">
                <a:latin typeface="方正小标宋_GBK" charset="0"/>
                <a:ea typeface="方正小标宋_GBK" charset="0"/>
                <a:cs typeface="思源黑体 CN Heavy" charset="-122"/>
                <a:sym typeface="+mn-ea"/>
              </a:rPr>
              <a:t>大局意识：</a:t>
            </a:r>
            <a:r>
              <a:rPr lang="zh-CN" altLang="en-US" sz="2000" dirty="0">
                <a:latin typeface="方正小标宋_GBK" charset="0"/>
                <a:ea typeface="方正小标宋_GBK" charset="0"/>
                <a:cs typeface="思源黑体 CN Heavy" charset="-122"/>
                <a:sym typeface="+mn-ea"/>
              </a:rPr>
              <a:t>大局意识要求自觉从大局看问题，把工作放到大局中去思考、定位、摆布，做到正确认识大局、自觉服从大局、坚决维护大局。增强大局意识，就是要正确处理中央与地方、局部与全局、当前与长远的关系，自觉从党和国家大局出发想问题、办事抓落实，坚决贯彻落实中央决策部署，确保中央政令畅通。</a:t>
            </a:r>
            <a:endParaRPr lang="zh-CN" altLang="en-US" sz="2000" dirty="0">
              <a:solidFill>
                <a:srgbClr val="C00000"/>
              </a:solidFill>
              <a:latin typeface="方正小标宋_GBK" charset="0"/>
              <a:ea typeface="方正小标宋_GBK" charset="0"/>
              <a:cs typeface="思源黑体 CN Heavy" charset="-122"/>
              <a:sym typeface="+mn-ea"/>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pic>
        <p:nvPicPr>
          <p:cNvPr id="16387" name="Picture 3" descr="E:\0000000我图PPT\00001PNG素材\01党委政府\小鸟46461.png"/>
          <p:cNvPicPr>
            <a:picLocks noChangeAspect="1"/>
          </p:cNvPicPr>
          <p:nvPr>
            <p:custDataLst>
              <p:tags r:id="rId2"/>
            </p:custDataLst>
          </p:nvPr>
        </p:nvPicPr>
        <p:blipFill>
          <a:blip r:embed="rId3"/>
          <a:stretch>
            <a:fillRect/>
          </a:stretch>
        </p:blipFill>
        <p:spPr>
          <a:xfrm>
            <a:off x="11705167" y="55034"/>
            <a:ext cx="389467" cy="296333"/>
          </a:xfrm>
          <a:prstGeom prst="rect">
            <a:avLst/>
          </a:prstGeom>
          <a:noFill/>
          <a:ln w="9525">
            <a:noFill/>
          </a:ln>
        </p:spPr>
      </p:pic>
      <p:sp>
        <p:nvSpPr>
          <p:cNvPr id="16388" name="文本占位符 4"/>
          <p:cNvSpPr txBox="1"/>
          <p:nvPr>
            <p:custDataLst>
              <p:tags r:id="rId4"/>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000" b="1" dirty="0">
                <a:solidFill>
                  <a:srgbClr val="CD0009"/>
                </a:solidFill>
                <a:latin typeface="方正小标宋_GBK" charset="0"/>
                <a:ea typeface="方正小标宋_GBK" charset="0"/>
              </a:rPr>
              <a:t>六个必须坚持</a:t>
            </a:r>
            <a:endParaRPr lang="zh-CN" altLang="en-US" sz="2000" b="1" dirty="0">
              <a:solidFill>
                <a:srgbClr val="CD0009"/>
              </a:solidFill>
              <a:latin typeface="方正小标宋_GBK" charset="0"/>
              <a:ea typeface="方正小标宋_GBK" charset="0"/>
            </a:endParaRPr>
          </a:p>
        </p:txBody>
      </p:sp>
      <p:pic>
        <p:nvPicPr>
          <p:cNvPr id="16389" name="图片 16" descr="万里长城剪影党建png素材"/>
          <p:cNvPicPr>
            <a:picLocks noChangeAspect="1"/>
          </p:cNvPicPr>
          <p:nvPr>
            <p:custDataLst>
              <p:tags r:id="rId5"/>
            </p:custDataLst>
          </p:nvPr>
        </p:nvPicPr>
        <p:blipFill>
          <a:blip r:embed="rId6"/>
          <a:stretch>
            <a:fillRect/>
          </a:stretch>
        </p:blipFill>
        <p:spPr>
          <a:xfrm>
            <a:off x="10574867" y="203200"/>
            <a:ext cx="1519767" cy="402167"/>
          </a:xfrm>
          <a:prstGeom prst="rect">
            <a:avLst/>
          </a:prstGeom>
          <a:noFill/>
          <a:ln w="9525">
            <a:noFill/>
          </a:ln>
        </p:spPr>
      </p:pic>
      <p:pic>
        <p:nvPicPr>
          <p:cNvPr id="16390" name="图片 17" descr="222"/>
          <p:cNvPicPr>
            <a:picLocks noChangeAspect="1"/>
          </p:cNvPicPr>
          <p:nvPr>
            <p:custDataLst>
              <p:tags r:id="rId7"/>
            </p:custDataLst>
          </p:nvPr>
        </p:nvPicPr>
        <p:blipFill>
          <a:blip r:embed="rId8"/>
          <a:stretch>
            <a:fillRect/>
          </a:stretch>
        </p:blipFill>
        <p:spPr>
          <a:xfrm>
            <a:off x="0" y="0"/>
            <a:ext cx="977900" cy="717551"/>
          </a:xfrm>
          <a:prstGeom prst="rect">
            <a:avLst/>
          </a:prstGeom>
          <a:noFill/>
          <a:ln w="9525">
            <a:noFill/>
          </a:ln>
        </p:spPr>
      </p:pic>
      <p:sp>
        <p:nvSpPr>
          <p:cNvPr id="19" name="矩形 18"/>
          <p:cNvSpPr/>
          <p:nvPr>
            <p:custDataLst>
              <p:tags r:id="rId9"/>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sp>
        <p:nvSpPr>
          <p:cNvPr id="3" name="文本框"/>
          <p:cNvSpPr/>
          <p:nvPr>
            <p:custDataLst>
              <p:tags r:id="rId10"/>
            </p:custDataLst>
          </p:nvPr>
        </p:nvSpPr>
        <p:spPr>
          <a:xfrm>
            <a:off x="669290" y="899373"/>
            <a:ext cx="8982808" cy="596900"/>
          </a:xfrm>
          <a:prstGeom prst="roundRect">
            <a:avLst>
              <a:gd name="adj" fmla="val 7002"/>
            </a:avLst>
          </a:prstGeom>
          <a:solidFill>
            <a:srgbClr val="C00000"/>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9600" eaLnBrk="0" fontAlgn="base" hangingPunct="0">
              <a:spcBef>
                <a:spcPct val="0"/>
              </a:spcBef>
              <a:spcAft>
                <a:spcPct val="0"/>
              </a:spcAft>
              <a:defRPr/>
            </a:pPr>
            <a:r>
              <a:rPr lang="zh-CN" altLang="en-US" sz="2400" b="1" dirty="0">
                <a:solidFill>
                  <a:srgbClr val="FEFDF8"/>
                </a:solidFill>
                <a:latin typeface="方正小标宋_GBK" charset="0"/>
                <a:ea typeface="方正小标宋_GBK" charset="0"/>
                <a:cs typeface="方正小标宋_GBK" charset="0"/>
              </a:rPr>
              <a:t>“四个意识”：政治意识、大局意识、核心意识、看齐意识</a:t>
            </a:r>
            <a:endParaRPr lang="zh-CN" altLang="en-US" sz="2400" b="1" dirty="0">
              <a:solidFill>
                <a:srgbClr val="FEFDF8"/>
              </a:solidFill>
              <a:latin typeface="方正小标宋_GBK" charset="0"/>
              <a:ea typeface="方正小标宋_GBK" charset="0"/>
              <a:cs typeface="方正小标宋_GBK" charset="0"/>
            </a:endParaRPr>
          </a:p>
        </p:txBody>
      </p:sp>
      <p:sp>
        <p:nvSpPr>
          <p:cNvPr id="4" name="文本框 3"/>
          <p:cNvSpPr txBox="1"/>
          <p:nvPr/>
        </p:nvSpPr>
        <p:spPr>
          <a:xfrm>
            <a:off x="652145" y="1572999"/>
            <a:ext cx="10363274" cy="2377440"/>
          </a:xfrm>
          <a:prstGeom prst="rect">
            <a:avLst/>
          </a:prstGeom>
          <a:noFill/>
          <a:ln w="6350">
            <a:gradFill>
              <a:gsLst>
                <a:gs pos="0">
                  <a:schemeClr val="accent6">
                    <a:lumMod val="50000"/>
                  </a:schemeClr>
                </a:gs>
                <a:gs pos="74000">
                  <a:srgbClr val="FF0000"/>
                </a:gs>
                <a:gs pos="83000">
                  <a:srgbClr val="FFC000"/>
                </a:gs>
                <a:gs pos="100000">
                  <a:schemeClr val="accent6">
                    <a:lumMod val="50000"/>
                  </a:schemeClr>
                </a:gs>
              </a:gsLst>
              <a:lin ang="5400000" scaled="1"/>
            </a:gradFill>
            <a:prstDash val="sysDash"/>
          </a:ln>
        </p:spPr>
        <p:txBody>
          <a:bodyPr wrap="square">
            <a:spAutoFit/>
          </a:bodyPr>
          <a:lstStyle/>
          <a:p>
            <a:pPr indent="240030" defTabSz="609600">
              <a:lnSpc>
                <a:spcPct val="150000"/>
              </a:lnSpc>
              <a:defRPr/>
            </a:pPr>
            <a:r>
              <a:rPr lang="zh-CN" altLang="en-US" sz="2000" b="1" dirty="0">
                <a:latin typeface="方正小标宋_GBK" charset="0"/>
                <a:ea typeface="方正小标宋_GBK" charset="0"/>
                <a:cs typeface="思源黑体 CN Heavy" charset="-122"/>
                <a:sym typeface="+mn-ea"/>
              </a:rPr>
              <a:t>核心意识：</a:t>
            </a:r>
            <a:r>
              <a:rPr lang="zh-CN" altLang="en-US" sz="2000" dirty="0">
                <a:latin typeface="方正小标宋_GBK" charset="0"/>
                <a:ea typeface="方正小标宋_GBK" charset="0"/>
                <a:cs typeface="思源黑体 CN Heavy" charset="-122"/>
                <a:sym typeface="+mn-ea"/>
              </a:rPr>
              <a:t>核心意识要求在思想上认同核心、在政治上围绕核心、在组织上服从核心、在行动上维护核心。增强核心意识，就是要始终坚持、切实加强党的领导特别是党中央的集中统一领导，加紧密地团结在以习近平同志为核心的党中央周围，更加坚定地维护党中央权威，更加自觉地在思想上政治上行动上同党中央保持高度一致，更加扎实地把党中央部署的各项任务落到实处，确保党始终成为中国特色社会主义事业的坚强领导核心。</a:t>
            </a:r>
            <a:endParaRPr lang="zh-CN" altLang="en-US" sz="2000" dirty="0">
              <a:solidFill>
                <a:srgbClr val="C00000"/>
              </a:solidFill>
              <a:latin typeface="方正小标宋_GBK" charset="0"/>
              <a:ea typeface="方正小标宋_GBK" charset="0"/>
              <a:cs typeface="思源黑体 CN Heavy" charset="-122"/>
              <a:sym typeface="+mn-ea"/>
            </a:endParaRPr>
          </a:p>
        </p:txBody>
      </p:sp>
      <p:grpSp>
        <p:nvGrpSpPr>
          <p:cNvPr id="5" name="组合 4"/>
          <p:cNvGrpSpPr/>
          <p:nvPr/>
        </p:nvGrpSpPr>
        <p:grpSpPr>
          <a:xfrm flipH="1">
            <a:off x="9939020" y="899160"/>
            <a:ext cx="635635" cy="596900"/>
            <a:chOff x="5412" y="2057"/>
            <a:chExt cx="630" cy="1180"/>
          </a:xfrm>
        </p:grpSpPr>
        <p:sp>
          <p:nvSpPr>
            <p:cNvPr id="6" name="圆角矩形 8"/>
            <p:cNvSpPr/>
            <p:nvPr/>
          </p:nvSpPr>
          <p:spPr>
            <a:xfrm>
              <a:off x="5412" y="2057"/>
              <a:ext cx="142" cy="1180"/>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9600" eaLnBrk="0" fontAlgn="base" hangingPunct="0">
                <a:spcBef>
                  <a:spcPct val="0"/>
                </a:spcBef>
                <a:spcAft>
                  <a:spcPct val="0"/>
                </a:spcAft>
                <a:defRPr/>
              </a:pPr>
              <a:endParaRPr lang="zh-CN" altLang="en-US" sz="2400">
                <a:latin typeface="微软雅黑" panose="020B0503020204020204" charset="-122"/>
                <a:ea typeface="微软雅黑" panose="020B0503020204020204" charset="-122"/>
              </a:endParaRPr>
            </a:p>
          </p:txBody>
        </p:sp>
        <p:sp>
          <p:nvSpPr>
            <p:cNvPr id="7" name="圆角矩形 9"/>
            <p:cNvSpPr/>
            <p:nvPr/>
          </p:nvSpPr>
          <p:spPr>
            <a:xfrm flipH="1">
              <a:off x="5646" y="2208"/>
              <a:ext cx="150" cy="904"/>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9600" eaLnBrk="0" fontAlgn="base" hangingPunct="0">
                <a:spcBef>
                  <a:spcPct val="0"/>
                </a:spcBef>
                <a:spcAft>
                  <a:spcPct val="0"/>
                </a:spcAft>
                <a:defRPr/>
              </a:pPr>
              <a:endParaRPr lang="zh-CN" altLang="en-US" sz="2400">
                <a:latin typeface="微软雅黑" panose="020B0503020204020204" charset="-122"/>
                <a:ea typeface="微软雅黑" panose="020B0503020204020204" charset="-122"/>
              </a:endParaRPr>
            </a:p>
          </p:txBody>
        </p:sp>
        <p:sp>
          <p:nvSpPr>
            <p:cNvPr id="8" name="圆角矩形 10"/>
            <p:cNvSpPr/>
            <p:nvPr/>
          </p:nvSpPr>
          <p:spPr>
            <a:xfrm>
              <a:off x="5892" y="2333"/>
              <a:ext cx="150" cy="603"/>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9600" eaLnBrk="0" fontAlgn="base" hangingPunct="0">
                <a:spcBef>
                  <a:spcPct val="0"/>
                </a:spcBef>
                <a:spcAft>
                  <a:spcPct val="0"/>
                </a:spcAft>
                <a:defRPr/>
              </a:pPr>
              <a:endParaRPr lang="zh-CN" altLang="en-US" sz="2400">
                <a:latin typeface="微软雅黑" panose="020B0503020204020204" charset="-122"/>
                <a:ea typeface="微软雅黑" panose="020B0503020204020204" charset="-122"/>
              </a:endParaRPr>
            </a:p>
          </p:txBody>
        </p:sp>
      </p:grpSp>
      <p:sp>
        <p:nvSpPr>
          <p:cNvPr id="9" name="文本框 8"/>
          <p:cNvSpPr txBox="1"/>
          <p:nvPr/>
        </p:nvSpPr>
        <p:spPr>
          <a:xfrm>
            <a:off x="669363" y="4132050"/>
            <a:ext cx="10417811" cy="2377440"/>
          </a:xfrm>
          <a:prstGeom prst="rect">
            <a:avLst/>
          </a:prstGeom>
          <a:noFill/>
          <a:ln w="6350">
            <a:gradFill>
              <a:gsLst>
                <a:gs pos="0">
                  <a:schemeClr val="accent6">
                    <a:lumMod val="50000"/>
                  </a:schemeClr>
                </a:gs>
                <a:gs pos="74000">
                  <a:srgbClr val="FF0000"/>
                </a:gs>
                <a:gs pos="83000">
                  <a:srgbClr val="FFC000"/>
                </a:gs>
                <a:gs pos="100000">
                  <a:schemeClr val="accent6">
                    <a:lumMod val="50000"/>
                  </a:schemeClr>
                </a:gs>
              </a:gsLst>
              <a:lin ang="5400000" scaled="1"/>
            </a:gradFill>
            <a:prstDash val="sysDash"/>
          </a:ln>
        </p:spPr>
        <p:txBody>
          <a:bodyPr>
            <a:spAutoFit/>
          </a:bodyPr>
          <a:lstStyle/>
          <a:p>
            <a:pPr indent="240030" defTabSz="609600">
              <a:lnSpc>
                <a:spcPct val="150000"/>
              </a:lnSpc>
              <a:defRPr/>
            </a:pPr>
            <a:r>
              <a:rPr lang="zh-CN" altLang="en-US" sz="2000" b="1" dirty="0">
                <a:latin typeface="方正小标宋_GBK" charset="0"/>
                <a:ea typeface="方正小标宋_GBK" charset="0"/>
                <a:cs typeface="方正小标宋_GBK" charset="0"/>
                <a:sym typeface="+mn-ea"/>
              </a:rPr>
              <a:t>看齐意识：</a:t>
            </a:r>
            <a:r>
              <a:rPr lang="zh-CN" altLang="en-US" sz="2000" dirty="0">
                <a:latin typeface="方正小标宋_GBK" charset="0"/>
                <a:ea typeface="方正小标宋_GBK" charset="0"/>
                <a:cs typeface="方正小标宋_GBK" charset="0"/>
                <a:sym typeface="+mn-ea"/>
              </a:rPr>
              <a:t>看齐意识要求向党中央看齐，向党的理论和路线方针政策看齐，向党中央决策部署看齐，做到党中央提倡的坚决响应党中央决定的坚决执行、党中央禁止的坚决不做。这“三个看齐“三个坚决”是政治要求，也是政治纪律，各级党组织和广大党员干部要树立高度自觉的看齐意识，经常和党中央要求“对表”，看看有没有“慢半拍”的问题，有没有“时差”的问题，有没有“看不齐”的问题，主动进行调整、纠正、校准。</a:t>
            </a:r>
            <a:endParaRPr lang="zh-CN" altLang="en-US" sz="2000" dirty="0">
              <a:solidFill>
                <a:srgbClr val="C00000"/>
              </a:solidFill>
              <a:latin typeface="方正小标宋_GBK" charset="0"/>
              <a:ea typeface="方正小标宋_GBK" charset="0"/>
              <a:cs typeface="方正小标宋_GBK" charset="0"/>
              <a:sym typeface="+mn-ea"/>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pic>
        <p:nvPicPr>
          <p:cNvPr id="18435" name="Picture 3" descr="E:\0000000我图PPT\00001PNG素材\01党委政府\小鸟46461.png"/>
          <p:cNvPicPr>
            <a:picLocks noChangeAspect="1"/>
          </p:cNvPicPr>
          <p:nvPr>
            <p:custDataLst>
              <p:tags r:id="rId2"/>
            </p:custDataLst>
          </p:nvPr>
        </p:nvPicPr>
        <p:blipFill>
          <a:blip r:embed="rId3"/>
          <a:stretch>
            <a:fillRect/>
          </a:stretch>
        </p:blipFill>
        <p:spPr>
          <a:xfrm>
            <a:off x="11705167" y="55034"/>
            <a:ext cx="389467" cy="296333"/>
          </a:xfrm>
          <a:prstGeom prst="rect">
            <a:avLst/>
          </a:prstGeom>
          <a:noFill/>
          <a:ln w="9525">
            <a:noFill/>
          </a:ln>
        </p:spPr>
      </p:pic>
      <p:sp>
        <p:nvSpPr>
          <p:cNvPr id="18436" name="文本占位符 4"/>
          <p:cNvSpPr txBox="1"/>
          <p:nvPr>
            <p:custDataLst>
              <p:tags r:id="rId4"/>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000" b="1" dirty="0">
                <a:solidFill>
                  <a:srgbClr val="CD0009"/>
                </a:solidFill>
                <a:latin typeface="方正小标宋_GBK" charset="0"/>
                <a:ea typeface="方正小标宋_GBK" charset="0"/>
              </a:rPr>
              <a:t>六个必须坚持</a:t>
            </a:r>
            <a:endParaRPr lang="zh-CN" altLang="en-US" sz="2000" b="1" dirty="0">
              <a:solidFill>
                <a:srgbClr val="CD0009"/>
              </a:solidFill>
              <a:latin typeface="方正小标宋_GBK" charset="0"/>
              <a:ea typeface="方正小标宋_GBK" charset="0"/>
            </a:endParaRPr>
          </a:p>
        </p:txBody>
      </p:sp>
      <p:pic>
        <p:nvPicPr>
          <p:cNvPr id="18437" name="图片 16" descr="万里长城剪影党建png素材"/>
          <p:cNvPicPr>
            <a:picLocks noChangeAspect="1"/>
          </p:cNvPicPr>
          <p:nvPr>
            <p:custDataLst>
              <p:tags r:id="rId5"/>
            </p:custDataLst>
          </p:nvPr>
        </p:nvPicPr>
        <p:blipFill>
          <a:blip r:embed="rId6"/>
          <a:stretch>
            <a:fillRect/>
          </a:stretch>
        </p:blipFill>
        <p:spPr>
          <a:xfrm>
            <a:off x="10574867" y="203200"/>
            <a:ext cx="1519767" cy="402167"/>
          </a:xfrm>
          <a:prstGeom prst="rect">
            <a:avLst/>
          </a:prstGeom>
          <a:noFill/>
          <a:ln w="9525">
            <a:noFill/>
          </a:ln>
        </p:spPr>
      </p:pic>
      <p:pic>
        <p:nvPicPr>
          <p:cNvPr id="18438" name="图片 17" descr="222"/>
          <p:cNvPicPr>
            <a:picLocks noChangeAspect="1"/>
          </p:cNvPicPr>
          <p:nvPr>
            <p:custDataLst>
              <p:tags r:id="rId7"/>
            </p:custDataLst>
          </p:nvPr>
        </p:nvPicPr>
        <p:blipFill>
          <a:blip r:embed="rId8"/>
          <a:stretch>
            <a:fillRect/>
          </a:stretch>
        </p:blipFill>
        <p:spPr>
          <a:xfrm>
            <a:off x="0" y="0"/>
            <a:ext cx="977900" cy="717551"/>
          </a:xfrm>
          <a:prstGeom prst="rect">
            <a:avLst/>
          </a:prstGeom>
          <a:noFill/>
          <a:ln w="9525">
            <a:noFill/>
          </a:ln>
        </p:spPr>
      </p:pic>
      <p:sp>
        <p:nvSpPr>
          <p:cNvPr id="19" name="矩形 18"/>
          <p:cNvSpPr/>
          <p:nvPr>
            <p:custDataLst>
              <p:tags r:id="rId9"/>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sp>
        <p:nvSpPr>
          <p:cNvPr id="3" name="文本框"/>
          <p:cNvSpPr/>
          <p:nvPr>
            <p:custDataLst>
              <p:tags r:id="rId10"/>
            </p:custDataLst>
          </p:nvPr>
        </p:nvSpPr>
        <p:spPr>
          <a:xfrm>
            <a:off x="770890" y="916940"/>
            <a:ext cx="3031490" cy="681355"/>
          </a:xfrm>
          <a:prstGeom prst="roundRect">
            <a:avLst>
              <a:gd name="adj" fmla="val 7002"/>
            </a:avLst>
          </a:prstGeom>
          <a:solidFill>
            <a:srgbClr val="C00000"/>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609600" eaLnBrk="0" fontAlgn="base" hangingPunct="0">
              <a:spcBef>
                <a:spcPct val="0"/>
              </a:spcBef>
              <a:spcAft>
                <a:spcPct val="0"/>
              </a:spcAft>
              <a:defRPr/>
            </a:pPr>
            <a:r>
              <a:rPr lang="zh-CN" altLang="en-US" sz="2400" b="1" dirty="0">
                <a:solidFill>
                  <a:srgbClr val="FEFDF8"/>
                </a:solidFill>
                <a:latin typeface="方正小标宋_GBK" charset="0"/>
                <a:ea typeface="方正小标宋_GBK" charset="0"/>
              </a:rPr>
              <a:t>增强四个意识的</a:t>
            </a:r>
            <a:r>
              <a:rPr lang="en-US" altLang="zh-CN" sz="2400" b="1" dirty="0">
                <a:solidFill>
                  <a:srgbClr val="FEFDF8"/>
                </a:solidFill>
                <a:latin typeface="方正小标宋_GBK" charset="0"/>
                <a:ea typeface="方正小标宋_GBK" charset="0"/>
              </a:rPr>
              <a:t>意义</a:t>
            </a:r>
            <a:endParaRPr lang="en-US" altLang="zh-CN" sz="2400" b="1" dirty="0">
              <a:solidFill>
                <a:srgbClr val="FEFDF8"/>
              </a:solidFill>
              <a:latin typeface="方正小标宋_GBK" charset="0"/>
              <a:ea typeface="方正小标宋_GBK" charset="0"/>
            </a:endParaRPr>
          </a:p>
        </p:txBody>
      </p:sp>
      <p:sp>
        <p:nvSpPr>
          <p:cNvPr id="4" name="文本框 3"/>
          <p:cNvSpPr txBox="1"/>
          <p:nvPr/>
        </p:nvSpPr>
        <p:spPr>
          <a:xfrm>
            <a:off x="459105" y="2002155"/>
            <a:ext cx="11273155" cy="3931920"/>
          </a:xfrm>
          <a:prstGeom prst="rect">
            <a:avLst/>
          </a:prstGeom>
          <a:noFill/>
          <a:ln w="6350">
            <a:gradFill>
              <a:gsLst>
                <a:gs pos="0">
                  <a:schemeClr val="accent6">
                    <a:lumMod val="50000"/>
                  </a:schemeClr>
                </a:gs>
                <a:gs pos="74000">
                  <a:srgbClr val="FF0000"/>
                </a:gs>
                <a:gs pos="83000">
                  <a:srgbClr val="FFC000"/>
                </a:gs>
                <a:gs pos="100000">
                  <a:schemeClr val="accent6">
                    <a:lumMod val="50000"/>
                  </a:schemeClr>
                </a:gs>
              </a:gsLst>
              <a:lin ang="5400000" scaled="1"/>
            </a:gradFill>
            <a:prstDash val="sysDash"/>
          </a:ln>
        </p:spPr>
        <p:txBody>
          <a:bodyPr wrap="square">
            <a:spAutoFit/>
          </a:bodyPr>
          <a:lstStyle/>
          <a:p>
            <a:pPr indent="240030" defTabSz="609600">
              <a:lnSpc>
                <a:spcPct val="150000"/>
              </a:lnSpc>
              <a:defRPr/>
            </a:pPr>
            <a:r>
              <a:rPr lang="zh-CN" altLang="en-US" sz="2800" dirty="0">
                <a:latin typeface="方正小标宋_GBK" charset="0"/>
                <a:ea typeface="方正小标宋_GBK" charset="0"/>
                <a:cs typeface="方正小标宋_GBK" charset="0"/>
                <a:sym typeface="+mn-ea"/>
              </a:rPr>
              <a:t>“四个意识”是一个意蕴深刻、相互联系的有机整体，集中体现了根本的政治方向、政治立场、政治要求，是检验党员、干部政治素养的基本标准。增强“四个意识”、自觉维护习近平总书记的核心地位，对于维护党中央权威、维护党的团结和集中统一领导，对全党全军全国各族人民更好凝聚力量抓住机遇、战胜挑战，对全党团结一心、不忘初心、继续前进，对保证党和国家兴旺发达、长治久安，具有十分重大的意义。</a:t>
            </a:r>
            <a:endParaRPr lang="zh-CN" altLang="en-US" sz="2800" dirty="0">
              <a:solidFill>
                <a:srgbClr val="C00000"/>
              </a:solidFill>
              <a:latin typeface="方正小标宋_GBK" charset="0"/>
              <a:ea typeface="方正小标宋_GBK" charset="0"/>
              <a:cs typeface="方正小标宋_GBK" charset="0"/>
              <a:sym typeface="+mn-ea"/>
            </a:endParaRPr>
          </a:p>
        </p:txBody>
      </p:sp>
      <p:grpSp>
        <p:nvGrpSpPr>
          <p:cNvPr id="5" name="组合 4"/>
          <p:cNvGrpSpPr/>
          <p:nvPr/>
        </p:nvGrpSpPr>
        <p:grpSpPr>
          <a:xfrm flipH="1">
            <a:off x="4121785" y="977265"/>
            <a:ext cx="525780" cy="596900"/>
            <a:chOff x="5412" y="2057"/>
            <a:chExt cx="630" cy="1180"/>
          </a:xfrm>
        </p:grpSpPr>
        <p:sp>
          <p:nvSpPr>
            <p:cNvPr id="6" name="圆角矩形 8"/>
            <p:cNvSpPr/>
            <p:nvPr/>
          </p:nvSpPr>
          <p:spPr>
            <a:xfrm>
              <a:off x="5412" y="2057"/>
              <a:ext cx="142" cy="1180"/>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9600" eaLnBrk="0" fontAlgn="base" hangingPunct="0">
                <a:spcBef>
                  <a:spcPct val="0"/>
                </a:spcBef>
                <a:spcAft>
                  <a:spcPct val="0"/>
                </a:spcAft>
                <a:defRPr/>
              </a:pPr>
              <a:endParaRPr lang="zh-CN" altLang="en-US" sz="2400">
                <a:latin typeface="微软雅黑" panose="020B0503020204020204" charset="-122"/>
                <a:ea typeface="微软雅黑" panose="020B0503020204020204" charset="-122"/>
              </a:endParaRPr>
            </a:p>
          </p:txBody>
        </p:sp>
        <p:sp>
          <p:nvSpPr>
            <p:cNvPr id="7" name="圆角矩形 9"/>
            <p:cNvSpPr/>
            <p:nvPr/>
          </p:nvSpPr>
          <p:spPr>
            <a:xfrm flipH="1">
              <a:off x="5646" y="2208"/>
              <a:ext cx="150" cy="904"/>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9600" eaLnBrk="0" fontAlgn="base" hangingPunct="0">
                <a:spcBef>
                  <a:spcPct val="0"/>
                </a:spcBef>
                <a:spcAft>
                  <a:spcPct val="0"/>
                </a:spcAft>
                <a:defRPr/>
              </a:pPr>
              <a:endParaRPr lang="zh-CN" altLang="en-US" sz="2400">
                <a:latin typeface="微软雅黑" panose="020B0503020204020204" charset="-122"/>
                <a:ea typeface="微软雅黑" panose="020B0503020204020204" charset="-122"/>
              </a:endParaRPr>
            </a:p>
          </p:txBody>
        </p:sp>
        <p:sp>
          <p:nvSpPr>
            <p:cNvPr id="8" name="圆角矩形 10"/>
            <p:cNvSpPr/>
            <p:nvPr/>
          </p:nvSpPr>
          <p:spPr>
            <a:xfrm>
              <a:off x="5892" y="2333"/>
              <a:ext cx="150" cy="603"/>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9600" eaLnBrk="0" fontAlgn="base" hangingPunct="0">
                <a:spcBef>
                  <a:spcPct val="0"/>
                </a:spcBef>
                <a:spcAft>
                  <a:spcPct val="0"/>
                </a:spcAft>
                <a:defRPr/>
              </a:pPr>
              <a:endParaRPr lang="zh-CN" altLang="en-US" sz="2400">
                <a:latin typeface="微软雅黑" panose="020B0503020204020204" charset="-122"/>
                <a:ea typeface="微软雅黑" panose="020B0503020204020204" charset="-122"/>
              </a:endParaRPr>
            </a:p>
          </p:txBody>
        </p:sp>
      </p:gr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3"/>
          <p:cNvSpPr/>
          <p:nvPr>
            <p:custDataLst>
              <p:tags r:id="rId1"/>
            </p:custDataLst>
          </p:nvPr>
        </p:nvSpPr>
        <p:spPr bwMode="auto">
          <a:xfrm>
            <a:off x="4820285" y="1309370"/>
            <a:ext cx="6735445" cy="4005580"/>
          </a:xfrm>
          <a:prstGeom prst="rect">
            <a:avLst/>
          </a:prstGeom>
          <a:noFill/>
          <a:ln w="9525">
            <a:solidFill>
              <a:srgbClr val="B8B8B8"/>
            </a:solidFill>
            <a:miter lim="800000"/>
          </a:ln>
        </p:spPr>
        <p:txBody>
          <a:bodyPr/>
          <a:lstStyle/>
          <a:p>
            <a:pPr defTabSz="593725">
              <a:defRPr/>
            </a:pPr>
            <a:endParaRPr lang="zh-CN" altLang="en-US" sz="2335" kern="0">
              <a:solidFill>
                <a:sysClr val="windowText" lastClr="000000"/>
              </a:solidFill>
              <a:latin typeface="思源黑体 CN Normal"/>
              <a:ea typeface="思源黑体 CN Normal"/>
              <a:sym typeface="思源黑体 CN Normal"/>
            </a:endParaRPr>
          </a:p>
        </p:txBody>
      </p:sp>
      <p:sp>
        <p:nvSpPr>
          <p:cNvPr id="12" name="Aitds4"/>
          <p:cNvSpPr txBox="1"/>
          <p:nvPr>
            <p:custDataLst>
              <p:tags r:id="rId2"/>
            </p:custDataLst>
          </p:nvPr>
        </p:nvSpPr>
        <p:spPr>
          <a:xfrm>
            <a:off x="4785995" y="1294130"/>
            <a:ext cx="6769735" cy="3710940"/>
          </a:xfrm>
          <a:prstGeom prst="rect">
            <a:avLst/>
          </a:prstGeom>
          <a:noFill/>
          <a:ln w="9525">
            <a:noFill/>
          </a:ln>
        </p:spPr>
        <p:txBody>
          <a:bodyPr>
            <a:spAutoFit/>
          </a:bodyPr>
          <a:lstStyle/>
          <a:p>
            <a:pPr indent="228600" algn="just" defTabSz="457200">
              <a:lnSpc>
                <a:spcPct val="165000"/>
              </a:lnSpc>
            </a:pPr>
            <a:r>
              <a:rPr lang="zh-CN" altLang="en-US" sz="2400" dirty="0">
                <a:solidFill>
                  <a:srgbClr val="C00000"/>
                </a:solidFill>
                <a:latin typeface="方正小标宋_GBK" charset="0"/>
                <a:ea typeface="方正小标宋_GBK" charset="0"/>
                <a:sym typeface="微软雅黑" panose="020B0503020204020204" charset="-122"/>
              </a:rPr>
              <a:t>道路自信是对发展方向和未来命运的自信。</a:t>
            </a:r>
            <a:r>
              <a:rPr lang="zh-CN" altLang="en-US" sz="2400" dirty="0">
                <a:solidFill>
                  <a:srgbClr val="000000"/>
                </a:solidFill>
                <a:latin typeface="方正小标宋_GBK" charset="0"/>
                <a:ea typeface="方正小标宋_GBK" charset="0"/>
                <a:sym typeface="微软雅黑" panose="020B0503020204020204" charset="-122"/>
              </a:rPr>
              <a:t>坚持道路自信就是要坚定走中国特色社会主义道路，这是实现社会主义现代化的必由之路，是为近代历史反复证明的客观真理，是党领导人民从胜利走向胜利的根本保证，也是中华民族走向繁荣富强、中国人民幸福生活的根本保证。</a:t>
            </a:r>
            <a:endParaRPr lang="zh-CN" altLang="en-US" sz="2400" dirty="0">
              <a:solidFill>
                <a:srgbClr val="000000"/>
              </a:solidFill>
              <a:latin typeface="方正小标宋_GBK" charset="0"/>
              <a:ea typeface="方正小标宋_GBK" charset="0"/>
              <a:sym typeface="微软雅黑" panose="020B0503020204020204" charset="-122"/>
            </a:endParaRPr>
          </a:p>
        </p:txBody>
      </p:sp>
      <p:sp>
        <p:nvSpPr>
          <p:cNvPr id="13" name="Aitds5"/>
          <p:cNvSpPr/>
          <p:nvPr>
            <p:custDataLst>
              <p:tags r:id="rId3"/>
            </p:custDataLst>
          </p:nvPr>
        </p:nvSpPr>
        <p:spPr bwMode="auto">
          <a:xfrm>
            <a:off x="4516755" y="911225"/>
            <a:ext cx="685800" cy="714375"/>
          </a:xfrm>
          <a:custGeom>
            <a:avLst/>
            <a:gdLst>
              <a:gd name="T0" fmla="*/ 0 w 1446"/>
              <a:gd name="T1" fmla="*/ 0 h 1446"/>
              <a:gd name="T2" fmla="*/ 2147483647 w 1446"/>
              <a:gd name="T3" fmla="*/ 0 h 1446"/>
              <a:gd name="T4" fmla="*/ 2147483647 w 1446"/>
              <a:gd name="T5" fmla="*/ 2147483647 h 1446"/>
              <a:gd name="T6" fmla="*/ 2147483647 w 1446"/>
              <a:gd name="T7" fmla="*/ 2147483647 h 1446"/>
              <a:gd name="T8" fmla="*/ 2147483647 w 1446"/>
              <a:gd name="T9" fmla="*/ 2147483647 h 1446"/>
              <a:gd name="T10" fmla="*/ 0 w 1446"/>
              <a:gd name="T11" fmla="*/ 2147483647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A40102"/>
          </a:solidFill>
          <a:ln>
            <a:noFill/>
          </a:ln>
        </p:spPr>
        <p:txBody>
          <a:bodyPr/>
          <a:lstStyle/>
          <a:p>
            <a:pPr defTabSz="593725">
              <a:defRPr/>
            </a:pPr>
            <a:endParaRPr lang="zh-CN" altLang="en-US" sz="2335" kern="0">
              <a:solidFill>
                <a:sysClr val="windowText" lastClr="000000"/>
              </a:solidFill>
              <a:latin typeface="思源黑体 CN Normal"/>
              <a:ea typeface="思源黑体 CN Normal"/>
              <a:sym typeface="思源黑体 CN Normal"/>
            </a:endParaRPr>
          </a:p>
        </p:txBody>
      </p:sp>
      <p:sp>
        <p:nvSpPr>
          <p:cNvPr id="14" name="Aitds6"/>
          <p:cNvSpPr/>
          <p:nvPr>
            <p:custDataLst>
              <p:tags r:id="rId4"/>
            </p:custDataLst>
          </p:nvPr>
        </p:nvSpPr>
        <p:spPr bwMode="auto">
          <a:xfrm flipH="1" flipV="1">
            <a:off x="11132185" y="5008880"/>
            <a:ext cx="758190" cy="822325"/>
          </a:xfrm>
          <a:custGeom>
            <a:avLst/>
            <a:gdLst>
              <a:gd name="T0" fmla="*/ 0 w 1446"/>
              <a:gd name="T1" fmla="*/ 0 h 1446"/>
              <a:gd name="T2" fmla="*/ 2147483647 w 1446"/>
              <a:gd name="T3" fmla="*/ 0 h 1446"/>
              <a:gd name="T4" fmla="*/ 2147483647 w 1446"/>
              <a:gd name="T5" fmla="*/ 2147483647 h 1446"/>
              <a:gd name="T6" fmla="*/ 2147483647 w 1446"/>
              <a:gd name="T7" fmla="*/ 2147483647 h 1446"/>
              <a:gd name="T8" fmla="*/ 2147483647 w 1446"/>
              <a:gd name="T9" fmla="*/ 2147483647 h 1446"/>
              <a:gd name="T10" fmla="*/ 0 w 1446"/>
              <a:gd name="T11" fmla="*/ 2147483647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A40102"/>
          </a:solidFill>
          <a:ln>
            <a:noFill/>
          </a:ln>
        </p:spPr>
        <p:txBody>
          <a:bodyPr/>
          <a:lstStyle/>
          <a:p>
            <a:pPr defTabSz="593725">
              <a:defRPr/>
            </a:pPr>
            <a:endParaRPr lang="zh-CN" altLang="en-US" sz="2335" kern="0">
              <a:solidFill>
                <a:sysClr val="windowText" lastClr="000000"/>
              </a:solidFill>
              <a:latin typeface="思源黑体 CN Normal"/>
              <a:ea typeface="思源黑体 CN Normal"/>
              <a:sym typeface="思源黑体 CN Normal"/>
            </a:endParaRPr>
          </a:p>
        </p:txBody>
      </p:sp>
      <p:cxnSp>
        <p:nvCxnSpPr>
          <p:cNvPr id="4" name="直接连接符 3"/>
          <p:cNvCxnSpPr/>
          <p:nvPr/>
        </p:nvCxnSpPr>
        <p:spPr>
          <a:xfrm>
            <a:off x="4411133" y="1758951"/>
            <a:ext cx="0" cy="3384551"/>
          </a:xfrm>
          <a:prstGeom prst="line">
            <a:avLst/>
          </a:prstGeom>
        </p:spPr>
        <p:style>
          <a:lnRef idx="1">
            <a:schemeClr val="accent1"/>
          </a:lnRef>
          <a:fillRef idx="0">
            <a:schemeClr val="accent1"/>
          </a:fillRef>
          <a:effectRef idx="0">
            <a:schemeClr val="accent1"/>
          </a:effectRef>
          <a:fontRef idx="minor">
            <a:schemeClr val="tx1"/>
          </a:fontRef>
        </p:style>
      </p:cxnSp>
      <p:grpSp>
        <p:nvGrpSpPr>
          <p:cNvPr id="5" name="Aichitds5"/>
          <p:cNvGrpSpPr/>
          <p:nvPr>
            <p:custDataLst>
              <p:tags r:id="rId5"/>
            </p:custDataLst>
          </p:nvPr>
        </p:nvGrpSpPr>
        <p:grpSpPr>
          <a:xfrm>
            <a:off x="556260" y="2301240"/>
            <a:ext cx="3388360" cy="2612391"/>
            <a:chOff x="717401" y="2297656"/>
            <a:chExt cx="4703956" cy="3275680"/>
          </a:xfrm>
          <a:solidFill>
            <a:srgbClr val="C00000"/>
          </a:solidFill>
        </p:grpSpPr>
        <p:grpSp>
          <p:nvGrpSpPr>
            <p:cNvPr id="6" name="组合 5"/>
            <p:cNvGrpSpPr/>
            <p:nvPr/>
          </p:nvGrpSpPr>
          <p:grpSpPr>
            <a:xfrm>
              <a:off x="717401" y="2297656"/>
              <a:ext cx="4703956" cy="3275680"/>
              <a:chOff x="598113" y="1970088"/>
              <a:chExt cx="3670300" cy="2555876"/>
            </a:xfrm>
            <a:grpFill/>
          </p:grpSpPr>
          <p:sp>
            <p:nvSpPr>
              <p:cNvPr id="7" name="Aichitds5-1"/>
              <p:cNvSpPr/>
              <p:nvPr/>
            </p:nvSpPr>
            <p:spPr bwMode="auto">
              <a:xfrm>
                <a:off x="834650" y="3784601"/>
                <a:ext cx="269875" cy="228600"/>
              </a:xfrm>
              <a:custGeom>
                <a:avLst/>
                <a:gdLst>
                  <a:gd name="T0" fmla="*/ 153 w 180"/>
                  <a:gd name="T1" fmla="*/ 152 h 152"/>
                  <a:gd name="T2" fmla="*/ 154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8 w 180"/>
                  <a:gd name="T15" fmla="*/ 152 h 152"/>
                  <a:gd name="T16" fmla="*/ 153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3" y="152"/>
                    </a:moveTo>
                    <a:cubicBezTo>
                      <a:pt x="153" y="152"/>
                      <a:pt x="153" y="152"/>
                      <a:pt x="154" y="152"/>
                    </a:cubicBezTo>
                    <a:cubicBezTo>
                      <a:pt x="154"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148" y="152"/>
                      <a:pt x="148" y="152"/>
                      <a:pt x="148" y="152"/>
                    </a:cubicBezTo>
                    <a:cubicBezTo>
                      <a:pt x="150" y="152"/>
                      <a:pt x="151" y="152"/>
                      <a:pt x="153"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8" name="Aichitds5-2"/>
              <p:cNvSpPr/>
              <p:nvPr/>
            </p:nvSpPr>
            <p:spPr bwMode="auto">
              <a:xfrm>
                <a:off x="691775" y="4024313"/>
                <a:ext cx="514350" cy="131763"/>
              </a:xfrm>
              <a:custGeom>
                <a:avLst/>
                <a:gdLst>
                  <a:gd name="T0" fmla="*/ 318 w 343"/>
                  <a:gd name="T1" fmla="*/ 43 h 88"/>
                  <a:gd name="T2" fmla="*/ 275 w 343"/>
                  <a:gd name="T3" fmla="*/ 7 h 88"/>
                  <a:gd name="T4" fmla="*/ 249 w 343"/>
                  <a:gd name="T5" fmla="*/ 0 h 88"/>
                  <a:gd name="T6" fmla="*/ 243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3" y="24"/>
                      <a:pt x="288" y="13"/>
                      <a:pt x="275" y="7"/>
                    </a:cubicBezTo>
                    <a:cubicBezTo>
                      <a:pt x="262" y="1"/>
                      <a:pt x="252" y="0"/>
                      <a:pt x="249" y="0"/>
                    </a:cubicBezTo>
                    <a:cubicBezTo>
                      <a:pt x="247" y="0"/>
                      <a:pt x="245" y="0"/>
                      <a:pt x="243" y="0"/>
                    </a:cubicBezTo>
                    <a:cubicBezTo>
                      <a:pt x="99" y="0"/>
                      <a:pt x="99" y="0"/>
                      <a:pt x="99" y="0"/>
                    </a:cubicBezTo>
                    <a:cubicBezTo>
                      <a:pt x="97" y="0"/>
                      <a:pt x="96" y="0"/>
                      <a:pt x="94" y="0"/>
                    </a:cubicBezTo>
                    <a:cubicBezTo>
                      <a:pt x="91" y="0"/>
                      <a:pt x="81" y="1"/>
                      <a:pt x="68" y="7"/>
                    </a:cubicBezTo>
                    <a:cubicBezTo>
                      <a:pt x="48" y="16"/>
                      <a:pt x="23" y="36"/>
                      <a:pt x="5" y="76"/>
                    </a:cubicBezTo>
                    <a:cubicBezTo>
                      <a:pt x="3" y="80"/>
                      <a:pt x="1" y="84"/>
                      <a:pt x="0" y="88"/>
                    </a:cubicBezTo>
                    <a:cubicBezTo>
                      <a:pt x="343" y="88"/>
                      <a:pt x="343" y="88"/>
                      <a:pt x="343" y="88"/>
                    </a:cubicBezTo>
                    <a:cubicBezTo>
                      <a:pt x="335" y="69"/>
                      <a:pt x="327" y="55"/>
                      <a:pt x="318" y="43"/>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9" name="Aichitds5-3"/>
              <p:cNvSpPr/>
              <p:nvPr/>
            </p:nvSpPr>
            <p:spPr bwMode="auto">
              <a:xfrm>
                <a:off x="1420438" y="3784601"/>
                <a:ext cx="269875" cy="228600"/>
              </a:xfrm>
              <a:custGeom>
                <a:avLst/>
                <a:gdLst>
                  <a:gd name="T0" fmla="*/ 153 w 180"/>
                  <a:gd name="T1" fmla="*/ 152 h 152"/>
                  <a:gd name="T2" fmla="*/ 154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8 w 180"/>
                  <a:gd name="T15" fmla="*/ 152 h 152"/>
                  <a:gd name="T16" fmla="*/ 153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3" y="152"/>
                    </a:moveTo>
                    <a:cubicBezTo>
                      <a:pt x="153" y="152"/>
                      <a:pt x="153" y="152"/>
                      <a:pt x="154" y="152"/>
                    </a:cubicBezTo>
                    <a:cubicBezTo>
                      <a:pt x="154"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148" y="152"/>
                      <a:pt x="148" y="152"/>
                      <a:pt x="148" y="152"/>
                    </a:cubicBezTo>
                    <a:cubicBezTo>
                      <a:pt x="150" y="152"/>
                      <a:pt x="151" y="152"/>
                      <a:pt x="153"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1" name="Aichitds5-4"/>
              <p:cNvSpPr/>
              <p:nvPr/>
            </p:nvSpPr>
            <p:spPr bwMode="auto">
              <a:xfrm>
                <a:off x="1279150" y="4024313"/>
                <a:ext cx="512763" cy="131763"/>
              </a:xfrm>
              <a:custGeom>
                <a:avLst/>
                <a:gdLst>
                  <a:gd name="T0" fmla="*/ 318 w 343"/>
                  <a:gd name="T1" fmla="*/ 43 h 88"/>
                  <a:gd name="T2" fmla="*/ 275 w 343"/>
                  <a:gd name="T3" fmla="*/ 7 h 88"/>
                  <a:gd name="T4" fmla="*/ 249 w 343"/>
                  <a:gd name="T5" fmla="*/ 0 h 88"/>
                  <a:gd name="T6" fmla="*/ 243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3" y="24"/>
                      <a:pt x="288" y="13"/>
                      <a:pt x="275" y="7"/>
                    </a:cubicBezTo>
                    <a:cubicBezTo>
                      <a:pt x="262" y="1"/>
                      <a:pt x="252" y="0"/>
                      <a:pt x="249" y="0"/>
                    </a:cubicBezTo>
                    <a:cubicBezTo>
                      <a:pt x="247" y="0"/>
                      <a:pt x="245" y="0"/>
                      <a:pt x="243" y="0"/>
                    </a:cubicBezTo>
                    <a:cubicBezTo>
                      <a:pt x="99" y="0"/>
                      <a:pt x="99" y="0"/>
                      <a:pt x="99" y="0"/>
                    </a:cubicBezTo>
                    <a:cubicBezTo>
                      <a:pt x="97" y="0"/>
                      <a:pt x="96" y="0"/>
                      <a:pt x="94" y="0"/>
                    </a:cubicBezTo>
                    <a:cubicBezTo>
                      <a:pt x="91" y="0"/>
                      <a:pt x="81" y="1"/>
                      <a:pt x="68" y="7"/>
                    </a:cubicBezTo>
                    <a:cubicBezTo>
                      <a:pt x="48" y="16"/>
                      <a:pt x="23" y="36"/>
                      <a:pt x="5" y="76"/>
                    </a:cubicBezTo>
                    <a:cubicBezTo>
                      <a:pt x="3" y="80"/>
                      <a:pt x="1" y="84"/>
                      <a:pt x="0" y="88"/>
                    </a:cubicBezTo>
                    <a:cubicBezTo>
                      <a:pt x="343" y="88"/>
                      <a:pt x="343" y="88"/>
                      <a:pt x="343" y="88"/>
                    </a:cubicBezTo>
                    <a:cubicBezTo>
                      <a:pt x="335" y="69"/>
                      <a:pt x="327" y="55"/>
                      <a:pt x="318" y="43"/>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2" name="Aichitds5-5"/>
              <p:cNvSpPr/>
              <p:nvPr/>
            </p:nvSpPr>
            <p:spPr bwMode="auto">
              <a:xfrm>
                <a:off x="2018925" y="3784601"/>
                <a:ext cx="269875" cy="228600"/>
              </a:xfrm>
              <a:custGeom>
                <a:avLst/>
                <a:gdLst>
                  <a:gd name="T0" fmla="*/ 152 w 180"/>
                  <a:gd name="T1" fmla="*/ 152 h 152"/>
                  <a:gd name="T2" fmla="*/ 153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7 w 180"/>
                  <a:gd name="T15" fmla="*/ 152 h 152"/>
                  <a:gd name="T16" fmla="*/ 152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2" y="152"/>
                    </a:moveTo>
                    <a:cubicBezTo>
                      <a:pt x="152" y="152"/>
                      <a:pt x="153" y="152"/>
                      <a:pt x="153" y="152"/>
                    </a:cubicBezTo>
                    <a:cubicBezTo>
                      <a:pt x="154" y="152"/>
                      <a:pt x="154" y="152"/>
                      <a:pt x="155" y="152"/>
                    </a:cubicBezTo>
                    <a:cubicBezTo>
                      <a:pt x="170" y="136"/>
                      <a:pt x="180" y="114"/>
                      <a:pt x="180" y="90"/>
                    </a:cubicBezTo>
                    <a:cubicBezTo>
                      <a:pt x="180" y="40"/>
                      <a:pt x="139" y="0"/>
                      <a:pt x="90" y="0"/>
                    </a:cubicBezTo>
                    <a:cubicBezTo>
                      <a:pt x="40" y="0"/>
                      <a:pt x="0" y="40"/>
                      <a:pt x="0" y="90"/>
                    </a:cubicBezTo>
                    <a:cubicBezTo>
                      <a:pt x="0" y="114"/>
                      <a:pt x="9" y="136"/>
                      <a:pt x="25" y="152"/>
                    </a:cubicBezTo>
                    <a:cubicBezTo>
                      <a:pt x="147" y="152"/>
                      <a:pt x="147" y="152"/>
                      <a:pt x="147" y="152"/>
                    </a:cubicBezTo>
                    <a:cubicBezTo>
                      <a:pt x="149" y="152"/>
                      <a:pt x="150" y="152"/>
                      <a:pt x="152"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10" name="Aichitds5-6"/>
              <p:cNvSpPr/>
              <p:nvPr/>
            </p:nvSpPr>
            <p:spPr bwMode="auto">
              <a:xfrm>
                <a:off x="1876050" y="4024313"/>
                <a:ext cx="512763" cy="131763"/>
              </a:xfrm>
              <a:custGeom>
                <a:avLst/>
                <a:gdLst>
                  <a:gd name="T0" fmla="*/ 318 w 343"/>
                  <a:gd name="T1" fmla="*/ 43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4" y="24"/>
                      <a:pt x="288" y="13"/>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48" y="16"/>
                      <a:pt x="23" y="36"/>
                      <a:pt x="5" y="76"/>
                    </a:cubicBezTo>
                    <a:cubicBezTo>
                      <a:pt x="3" y="80"/>
                      <a:pt x="2" y="84"/>
                      <a:pt x="0" y="88"/>
                    </a:cubicBezTo>
                    <a:cubicBezTo>
                      <a:pt x="343" y="88"/>
                      <a:pt x="343" y="88"/>
                      <a:pt x="343" y="88"/>
                    </a:cubicBezTo>
                    <a:cubicBezTo>
                      <a:pt x="336" y="69"/>
                      <a:pt x="327" y="55"/>
                      <a:pt x="318" y="43"/>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5" name="Aichitds5-7"/>
              <p:cNvSpPr/>
              <p:nvPr/>
            </p:nvSpPr>
            <p:spPr bwMode="auto">
              <a:xfrm>
                <a:off x="3763588" y="3784601"/>
                <a:ext cx="269875" cy="228600"/>
              </a:xfrm>
              <a:custGeom>
                <a:avLst/>
                <a:gdLst>
                  <a:gd name="T0" fmla="*/ 27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4 w 180"/>
                  <a:gd name="T13" fmla="*/ 152 h 152"/>
                  <a:gd name="T14" fmla="*/ 26 w 180"/>
                  <a:gd name="T15" fmla="*/ 152 h 152"/>
                  <a:gd name="T16" fmla="*/ 27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7" y="152"/>
                    </a:moveTo>
                    <a:cubicBezTo>
                      <a:pt x="29" y="152"/>
                      <a:pt x="30" y="152"/>
                      <a:pt x="32" y="152"/>
                    </a:cubicBezTo>
                    <a:cubicBezTo>
                      <a:pt x="155" y="152"/>
                      <a:pt x="155" y="152"/>
                      <a:pt x="155" y="152"/>
                    </a:cubicBezTo>
                    <a:cubicBezTo>
                      <a:pt x="170" y="136"/>
                      <a:pt x="180" y="114"/>
                      <a:pt x="180" y="90"/>
                    </a:cubicBezTo>
                    <a:cubicBezTo>
                      <a:pt x="180" y="40"/>
                      <a:pt x="139" y="0"/>
                      <a:pt x="90" y="0"/>
                    </a:cubicBezTo>
                    <a:cubicBezTo>
                      <a:pt x="40" y="0"/>
                      <a:pt x="0" y="40"/>
                      <a:pt x="0" y="90"/>
                    </a:cubicBezTo>
                    <a:cubicBezTo>
                      <a:pt x="0" y="114"/>
                      <a:pt x="9" y="136"/>
                      <a:pt x="24" y="152"/>
                    </a:cubicBezTo>
                    <a:cubicBezTo>
                      <a:pt x="25" y="152"/>
                      <a:pt x="26" y="152"/>
                      <a:pt x="26" y="152"/>
                    </a:cubicBezTo>
                    <a:cubicBezTo>
                      <a:pt x="26" y="152"/>
                      <a:pt x="27" y="152"/>
                      <a:pt x="27"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1" name="Aichitds5-8"/>
              <p:cNvSpPr/>
              <p:nvPr/>
            </p:nvSpPr>
            <p:spPr bwMode="auto">
              <a:xfrm>
                <a:off x="3661988"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5" y="16"/>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55" y="13"/>
                      <a:pt x="39" y="24"/>
                      <a:pt x="25" y="43"/>
                    </a:cubicBezTo>
                    <a:cubicBezTo>
                      <a:pt x="16" y="55"/>
                      <a:pt x="8" y="69"/>
                      <a:pt x="0" y="88"/>
                    </a:cubicBezTo>
                    <a:cubicBezTo>
                      <a:pt x="343" y="88"/>
                      <a:pt x="343" y="88"/>
                      <a:pt x="343" y="88"/>
                    </a:cubicBezTo>
                    <a:cubicBezTo>
                      <a:pt x="341" y="84"/>
                      <a:pt x="340" y="80"/>
                      <a:pt x="338" y="76"/>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2" name="Aichitds5-9"/>
              <p:cNvSpPr/>
              <p:nvPr/>
            </p:nvSpPr>
            <p:spPr bwMode="auto">
              <a:xfrm>
                <a:off x="3177800" y="3784601"/>
                <a:ext cx="268288" cy="228600"/>
              </a:xfrm>
              <a:custGeom>
                <a:avLst/>
                <a:gdLst>
                  <a:gd name="T0" fmla="*/ 27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4 w 180"/>
                  <a:gd name="T13" fmla="*/ 152 h 152"/>
                  <a:gd name="T14" fmla="*/ 26 w 180"/>
                  <a:gd name="T15" fmla="*/ 152 h 152"/>
                  <a:gd name="T16" fmla="*/ 27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7" y="152"/>
                    </a:moveTo>
                    <a:cubicBezTo>
                      <a:pt x="29" y="152"/>
                      <a:pt x="30" y="152"/>
                      <a:pt x="32" y="152"/>
                    </a:cubicBezTo>
                    <a:cubicBezTo>
                      <a:pt x="155" y="152"/>
                      <a:pt x="155" y="152"/>
                      <a:pt x="155" y="152"/>
                    </a:cubicBezTo>
                    <a:cubicBezTo>
                      <a:pt x="170" y="136"/>
                      <a:pt x="180" y="114"/>
                      <a:pt x="180" y="90"/>
                    </a:cubicBezTo>
                    <a:cubicBezTo>
                      <a:pt x="180" y="40"/>
                      <a:pt x="139" y="0"/>
                      <a:pt x="90" y="0"/>
                    </a:cubicBezTo>
                    <a:cubicBezTo>
                      <a:pt x="40" y="0"/>
                      <a:pt x="0" y="40"/>
                      <a:pt x="0" y="90"/>
                    </a:cubicBezTo>
                    <a:cubicBezTo>
                      <a:pt x="0" y="114"/>
                      <a:pt x="9" y="136"/>
                      <a:pt x="24" y="152"/>
                    </a:cubicBezTo>
                    <a:cubicBezTo>
                      <a:pt x="25" y="152"/>
                      <a:pt x="26" y="152"/>
                      <a:pt x="26" y="152"/>
                    </a:cubicBezTo>
                    <a:cubicBezTo>
                      <a:pt x="26" y="152"/>
                      <a:pt x="27" y="152"/>
                      <a:pt x="27"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3" name="Aichitds5-10"/>
              <p:cNvSpPr/>
              <p:nvPr/>
            </p:nvSpPr>
            <p:spPr bwMode="auto">
              <a:xfrm>
                <a:off x="3076200"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5" y="16"/>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55" y="13"/>
                      <a:pt x="39" y="24"/>
                      <a:pt x="25" y="43"/>
                    </a:cubicBezTo>
                    <a:cubicBezTo>
                      <a:pt x="16" y="55"/>
                      <a:pt x="8" y="69"/>
                      <a:pt x="0" y="88"/>
                    </a:cubicBezTo>
                    <a:cubicBezTo>
                      <a:pt x="343" y="88"/>
                      <a:pt x="343" y="88"/>
                      <a:pt x="343" y="88"/>
                    </a:cubicBezTo>
                    <a:cubicBezTo>
                      <a:pt x="341" y="84"/>
                      <a:pt x="340" y="80"/>
                      <a:pt x="338" y="76"/>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4" name="Aichitds5-11"/>
              <p:cNvSpPr/>
              <p:nvPr/>
            </p:nvSpPr>
            <p:spPr bwMode="auto">
              <a:xfrm>
                <a:off x="2579313" y="3784601"/>
                <a:ext cx="268288" cy="228600"/>
              </a:xfrm>
              <a:custGeom>
                <a:avLst/>
                <a:gdLst>
                  <a:gd name="T0" fmla="*/ 28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27 w 180"/>
                  <a:gd name="T15" fmla="*/ 152 h 152"/>
                  <a:gd name="T16" fmla="*/ 28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8" y="152"/>
                    </a:moveTo>
                    <a:cubicBezTo>
                      <a:pt x="29" y="152"/>
                      <a:pt x="31" y="152"/>
                      <a:pt x="32" y="152"/>
                    </a:cubicBezTo>
                    <a:cubicBezTo>
                      <a:pt x="155"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26" y="152"/>
                      <a:pt x="26" y="152"/>
                      <a:pt x="27" y="152"/>
                    </a:cubicBezTo>
                    <a:cubicBezTo>
                      <a:pt x="27" y="152"/>
                      <a:pt x="27" y="152"/>
                      <a:pt x="28"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5" name="Aichitds5-12"/>
              <p:cNvSpPr/>
              <p:nvPr/>
            </p:nvSpPr>
            <p:spPr bwMode="auto">
              <a:xfrm>
                <a:off x="2479300"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4" y="16"/>
                      <a:pt x="275" y="7"/>
                    </a:cubicBezTo>
                    <a:cubicBezTo>
                      <a:pt x="262" y="1"/>
                      <a:pt x="252" y="0"/>
                      <a:pt x="249" y="0"/>
                    </a:cubicBezTo>
                    <a:cubicBezTo>
                      <a:pt x="247" y="0"/>
                      <a:pt x="245" y="0"/>
                      <a:pt x="244" y="0"/>
                    </a:cubicBezTo>
                    <a:cubicBezTo>
                      <a:pt x="99" y="0"/>
                      <a:pt x="99" y="0"/>
                      <a:pt x="99" y="0"/>
                    </a:cubicBezTo>
                    <a:cubicBezTo>
                      <a:pt x="97" y="0"/>
                      <a:pt x="96" y="0"/>
                      <a:pt x="94" y="0"/>
                    </a:cubicBezTo>
                    <a:cubicBezTo>
                      <a:pt x="91" y="0"/>
                      <a:pt x="81" y="1"/>
                      <a:pt x="68" y="7"/>
                    </a:cubicBezTo>
                    <a:cubicBezTo>
                      <a:pt x="55" y="13"/>
                      <a:pt x="39" y="24"/>
                      <a:pt x="25" y="43"/>
                    </a:cubicBezTo>
                    <a:cubicBezTo>
                      <a:pt x="16" y="55"/>
                      <a:pt x="7" y="69"/>
                      <a:pt x="0" y="88"/>
                    </a:cubicBezTo>
                    <a:cubicBezTo>
                      <a:pt x="343" y="88"/>
                      <a:pt x="343" y="88"/>
                      <a:pt x="343" y="88"/>
                    </a:cubicBezTo>
                    <a:cubicBezTo>
                      <a:pt x="341" y="84"/>
                      <a:pt x="339" y="80"/>
                      <a:pt x="338" y="76"/>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6" name="Aichitds5-13"/>
              <p:cNvSpPr/>
              <p:nvPr/>
            </p:nvSpPr>
            <p:spPr bwMode="auto">
              <a:xfrm>
                <a:off x="961650" y="3544888"/>
                <a:ext cx="220663" cy="220663"/>
              </a:xfrm>
              <a:custGeom>
                <a:avLst/>
                <a:gdLst>
                  <a:gd name="T0" fmla="*/ 74 w 148"/>
                  <a:gd name="T1" fmla="*/ 148 h 148"/>
                  <a:gd name="T2" fmla="*/ 122 w 148"/>
                  <a:gd name="T3" fmla="*/ 131 h 148"/>
                  <a:gd name="T4" fmla="*/ 139 w 148"/>
                  <a:gd name="T5" fmla="*/ 110 h 148"/>
                  <a:gd name="T6" fmla="*/ 148 w 148"/>
                  <a:gd name="T7" fmla="*/ 74 h 148"/>
                  <a:gd name="T8" fmla="*/ 74 w 148"/>
                  <a:gd name="T9" fmla="*/ 0 h 148"/>
                  <a:gd name="T10" fmla="*/ 0 w 148"/>
                  <a:gd name="T11" fmla="*/ 74 h 148"/>
                  <a:gd name="T12" fmla="*/ 74 w 148"/>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74" y="148"/>
                    </a:moveTo>
                    <a:cubicBezTo>
                      <a:pt x="92" y="148"/>
                      <a:pt x="109" y="142"/>
                      <a:pt x="122" y="131"/>
                    </a:cubicBezTo>
                    <a:cubicBezTo>
                      <a:pt x="126" y="123"/>
                      <a:pt x="132" y="116"/>
                      <a:pt x="139" y="110"/>
                    </a:cubicBezTo>
                    <a:cubicBezTo>
                      <a:pt x="145" y="99"/>
                      <a:pt x="148" y="87"/>
                      <a:pt x="148" y="74"/>
                    </a:cubicBezTo>
                    <a:cubicBezTo>
                      <a:pt x="148" y="33"/>
                      <a:pt x="115" y="0"/>
                      <a:pt x="74" y="0"/>
                    </a:cubicBezTo>
                    <a:cubicBezTo>
                      <a:pt x="33" y="0"/>
                      <a:pt x="0" y="33"/>
                      <a:pt x="0" y="74"/>
                    </a:cubicBezTo>
                    <a:cubicBezTo>
                      <a:pt x="0" y="115"/>
                      <a:pt x="33" y="148"/>
                      <a:pt x="74" y="148"/>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7" name="Aichitds5-14"/>
              <p:cNvSpPr/>
              <p:nvPr/>
            </p:nvSpPr>
            <p:spPr bwMode="auto">
              <a:xfrm>
                <a:off x="1302963" y="3544888"/>
                <a:ext cx="220663" cy="220663"/>
              </a:xfrm>
              <a:custGeom>
                <a:avLst/>
                <a:gdLst>
                  <a:gd name="T0" fmla="*/ 60 w 148"/>
                  <a:gd name="T1" fmla="*/ 147 h 148"/>
                  <a:gd name="T2" fmla="*/ 74 w 148"/>
                  <a:gd name="T3" fmla="*/ 148 h 148"/>
                  <a:gd name="T4" fmla="*/ 148 w 148"/>
                  <a:gd name="T5" fmla="*/ 74 h 148"/>
                  <a:gd name="T6" fmla="*/ 74 w 148"/>
                  <a:gd name="T7" fmla="*/ 0 h 148"/>
                  <a:gd name="T8" fmla="*/ 0 w 148"/>
                  <a:gd name="T9" fmla="*/ 74 h 148"/>
                  <a:gd name="T10" fmla="*/ 2 w 148"/>
                  <a:gd name="T11" fmla="*/ 90 h 148"/>
                  <a:gd name="T12" fmla="*/ 60 w 148"/>
                  <a:gd name="T13" fmla="*/ 147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60" y="147"/>
                    </a:moveTo>
                    <a:cubicBezTo>
                      <a:pt x="65" y="148"/>
                      <a:pt x="70" y="148"/>
                      <a:pt x="74" y="148"/>
                    </a:cubicBezTo>
                    <a:cubicBezTo>
                      <a:pt x="115" y="148"/>
                      <a:pt x="148" y="115"/>
                      <a:pt x="148" y="74"/>
                    </a:cubicBezTo>
                    <a:cubicBezTo>
                      <a:pt x="148" y="33"/>
                      <a:pt x="115" y="0"/>
                      <a:pt x="74" y="0"/>
                    </a:cubicBezTo>
                    <a:cubicBezTo>
                      <a:pt x="34" y="0"/>
                      <a:pt x="0" y="33"/>
                      <a:pt x="0" y="74"/>
                    </a:cubicBezTo>
                    <a:cubicBezTo>
                      <a:pt x="0" y="80"/>
                      <a:pt x="1" y="85"/>
                      <a:pt x="2" y="90"/>
                    </a:cubicBezTo>
                    <a:cubicBezTo>
                      <a:pt x="29" y="99"/>
                      <a:pt x="51" y="120"/>
                      <a:pt x="60" y="147"/>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8" name="Aichitds5-15"/>
              <p:cNvSpPr/>
              <p:nvPr/>
            </p:nvSpPr>
            <p:spPr bwMode="auto">
              <a:xfrm>
                <a:off x="1645863" y="3544888"/>
                <a:ext cx="220663" cy="214313"/>
              </a:xfrm>
              <a:custGeom>
                <a:avLst/>
                <a:gdLst>
                  <a:gd name="T0" fmla="*/ 136 w 148"/>
                  <a:gd name="T1" fmla="*/ 86 h 144"/>
                  <a:gd name="T2" fmla="*/ 147 w 148"/>
                  <a:gd name="T3" fmla="*/ 86 h 144"/>
                  <a:gd name="T4" fmla="*/ 148 w 148"/>
                  <a:gd name="T5" fmla="*/ 74 h 144"/>
                  <a:gd name="T6" fmla="*/ 74 w 148"/>
                  <a:gd name="T7" fmla="*/ 0 h 144"/>
                  <a:gd name="T8" fmla="*/ 0 w 148"/>
                  <a:gd name="T9" fmla="*/ 74 h 144"/>
                  <a:gd name="T10" fmla="*/ 50 w 148"/>
                  <a:gd name="T11" fmla="*/ 144 h 144"/>
                  <a:gd name="T12" fmla="*/ 136 w 148"/>
                  <a:gd name="T13" fmla="*/ 86 h 144"/>
                </a:gdLst>
                <a:ahLst/>
                <a:cxnLst>
                  <a:cxn ang="0">
                    <a:pos x="T0" y="T1"/>
                  </a:cxn>
                  <a:cxn ang="0">
                    <a:pos x="T2" y="T3"/>
                  </a:cxn>
                  <a:cxn ang="0">
                    <a:pos x="T4" y="T5"/>
                  </a:cxn>
                  <a:cxn ang="0">
                    <a:pos x="T6" y="T7"/>
                  </a:cxn>
                  <a:cxn ang="0">
                    <a:pos x="T8" y="T9"/>
                  </a:cxn>
                  <a:cxn ang="0">
                    <a:pos x="T10" y="T11"/>
                  </a:cxn>
                  <a:cxn ang="0">
                    <a:pos x="T12" y="T13"/>
                  </a:cxn>
                </a:cxnLst>
                <a:rect l="0" t="0" r="r" b="b"/>
                <a:pathLst>
                  <a:path w="148" h="144">
                    <a:moveTo>
                      <a:pt x="136" y="86"/>
                    </a:moveTo>
                    <a:cubicBezTo>
                      <a:pt x="139" y="86"/>
                      <a:pt x="143" y="86"/>
                      <a:pt x="147" y="86"/>
                    </a:cubicBezTo>
                    <a:cubicBezTo>
                      <a:pt x="148" y="82"/>
                      <a:pt x="148" y="78"/>
                      <a:pt x="148" y="74"/>
                    </a:cubicBezTo>
                    <a:cubicBezTo>
                      <a:pt x="148" y="33"/>
                      <a:pt x="115" y="0"/>
                      <a:pt x="74" y="0"/>
                    </a:cubicBezTo>
                    <a:cubicBezTo>
                      <a:pt x="33" y="0"/>
                      <a:pt x="0" y="33"/>
                      <a:pt x="0" y="74"/>
                    </a:cubicBezTo>
                    <a:cubicBezTo>
                      <a:pt x="0" y="106"/>
                      <a:pt x="21" y="134"/>
                      <a:pt x="50" y="144"/>
                    </a:cubicBezTo>
                    <a:cubicBezTo>
                      <a:pt x="63" y="110"/>
                      <a:pt x="97" y="86"/>
                      <a:pt x="136" y="86"/>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9" name="Aichitds5-16"/>
              <p:cNvSpPr/>
              <p:nvPr/>
            </p:nvSpPr>
            <p:spPr bwMode="auto">
              <a:xfrm>
                <a:off x="1987175" y="3544888"/>
                <a:ext cx="222250" cy="220663"/>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0" name="Aichitds5-17"/>
              <p:cNvSpPr/>
              <p:nvPr/>
            </p:nvSpPr>
            <p:spPr bwMode="auto">
              <a:xfrm>
                <a:off x="2328488" y="3544888"/>
                <a:ext cx="222250" cy="169863"/>
              </a:xfrm>
              <a:custGeom>
                <a:avLst/>
                <a:gdLst>
                  <a:gd name="T0" fmla="*/ 137 w 148"/>
                  <a:gd name="T1" fmla="*/ 114 h 114"/>
                  <a:gd name="T2" fmla="*/ 148 w 148"/>
                  <a:gd name="T3" fmla="*/ 74 h 114"/>
                  <a:gd name="T4" fmla="*/ 74 w 148"/>
                  <a:gd name="T5" fmla="*/ 0 h 114"/>
                  <a:gd name="T6" fmla="*/ 0 w 148"/>
                  <a:gd name="T7" fmla="*/ 74 h 114"/>
                  <a:gd name="T8" fmla="*/ 9 w 148"/>
                  <a:gd name="T9" fmla="*/ 109 h 114"/>
                  <a:gd name="T10" fmla="*/ 70 w 148"/>
                  <a:gd name="T11" fmla="*/ 86 h 114"/>
                  <a:gd name="T12" fmla="*/ 137 w 148"/>
                  <a:gd name="T13" fmla="*/ 114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7" y="114"/>
                    </a:moveTo>
                    <a:cubicBezTo>
                      <a:pt x="144" y="102"/>
                      <a:pt x="148" y="89"/>
                      <a:pt x="148" y="74"/>
                    </a:cubicBezTo>
                    <a:cubicBezTo>
                      <a:pt x="148" y="33"/>
                      <a:pt x="115" y="0"/>
                      <a:pt x="74" y="0"/>
                    </a:cubicBezTo>
                    <a:cubicBezTo>
                      <a:pt x="33" y="0"/>
                      <a:pt x="0" y="33"/>
                      <a:pt x="0" y="74"/>
                    </a:cubicBezTo>
                    <a:cubicBezTo>
                      <a:pt x="0" y="87"/>
                      <a:pt x="3" y="98"/>
                      <a:pt x="9" y="109"/>
                    </a:cubicBezTo>
                    <a:cubicBezTo>
                      <a:pt x="25" y="94"/>
                      <a:pt x="46" y="86"/>
                      <a:pt x="70" y="86"/>
                    </a:cubicBezTo>
                    <a:cubicBezTo>
                      <a:pt x="96" y="86"/>
                      <a:pt x="120" y="96"/>
                      <a:pt x="137" y="114"/>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1" name="Aichitds5-18"/>
              <p:cNvSpPr/>
              <p:nvPr/>
            </p:nvSpPr>
            <p:spPr bwMode="auto">
              <a:xfrm>
                <a:off x="2671388" y="3544888"/>
                <a:ext cx="222250" cy="220663"/>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2" name="Aichitds5-19"/>
              <p:cNvSpPr/>
              <p:nvPr/>
            </p:nvSpPr>
            <p:spPr bwMode="auto">
              <a:xfrm>
                <a:off x="3012700" y="3544888"/>
                <a:ext cx="220663" cy="217488"/>
              </a:xfrm>
              <a:custGeom>
                <a:avLst/>
                <a:gdLst>
                  <a:gd name="T0" fmla="*/ 148 w 148"/>
                  <a:gd name="T1" fmla="*/ 74 h 146"/>
                  <a:gd name="T2" fmla="*/ 74 w 148"/>
                  <a:gd name="T3" fmla="*/ 0 h 146"/>
                  <a:gd name="T4" fmla="*/ 0 w 148"/>
                  <a:gd name="T5" fmla="*/ 74 h 146"/>
                  <a:gd name="T6" fmla="*/ 1 w 148"/>
                  <a:gd name="T7" fmla="*/ 86 h 146"/>
                  <a:gd name="T8" fmla="*/ 4 w 148"/>
                  <a:gd name="T9" fmla="*/ 86 h 146"/>
                  <a:gd name="T10" fmla="*/ 91 w 148"/>
                  <a:gd name="T11" fmla="*/ 146 h 146"/>
                  <a:gd name="T12" fmla="*/ 148 w 148"/>
                  <a:gd name="T13" fmla="*/ 74 h 146"/>
                </a:gdLst>
                <a:ahLst/>
                <a:cxnLst>
                  <a:cxn ang="0">
                    <a:pos x="T0" y="T1"/>
                  </a:cxn>
                  <a:cxn ang="0">
                    <a:pos x="T2" y="T3"/>
                  </a:cxn>
                  <a:cxn ang="0">
                    <a:pos x="T4" y="T5"/>
                  </a:cxn>
                  <a:cxn ang="0">
                    <a:pos x="T6" y="T7"/>
                  </a:cxn>
                  <a:cxn ang="0">
                    <a:pos x="T8" y="T9"/>
                  </a:cxn>
                  <a:cxn ang="0">
                    <a:pos x="T10" y="T11"/>
                  </a:cxn>
                  <a:cxn ang="0">
                    <a:pos x="T12" y="T13"/>
                  </a:cxn>
                </a:cxnLst>
                <a:rect l="0" t="0" r="r" b="b"/>
                <a:pathLst>
                  <a:path w="148" h="146">
                    <a:moveTo>
                      <a:pt x="148" y="74"/>
                    </a:moveTo>
                    <a:cubicBezTo>
                      <a:pt x="148" y="33"/>
                      <a:pt x="115" y="0"/>
                      <a:pt x="74" y="0"/>
                    </a:cubicBezTo>
                    <a:cubicBezTo>
                      <a:pt x="33" y="0"/>
                      <a:pt x="0" y="33"/>
                      <a:pt x="0" y="74"/>
                    </a:cubicBezTo>
                    <a:cubicBezTo>
                      <a:pt x="0" y="78"/>
                      <a:pt x="1" y="82"/>
                      <a:pt x="1" y="86"/>
                    </a:cubicBezTo>
                    <a:cubicBezTo>
                      <a:pt x="2" y="86"/>
                      <a:pt x="3" y="86"/>
                      <a:pt x="4" y="86"/>
                    </a:cubicBezTo>
                    <a:cubicBezTo>
                      <a:pt x="44" y="86"/>
                      <a:pt x="78" y="111"/>
                      <a:pt x="91" y="146"/>
                    </a:cubicBezTo>
                    <a:cubicBezTo>
                      <a:pt x="124" y="139"/>
                      <a:pt x="148" y="109"/>
                      <a:pt x="148" y="74"/>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3" name="Aichitds5-20"/>
              <p:cNvSpPr/>
              <p:nvPr/>
            </p:nvSpPr>
            <p:spPr bwMode="auto">
              <a:xfrm>
                <a:off x="3355600" y="3544888"/>
                <a:ext cx="220663" cy="220663"/>
              </a:xfrm>
              <a:custGeom>
                <a:avLst/>
                <a:gdLst>
                  <a:gd name="T0" fmla="*/ 147 w 148"/>
                  <a:gd name="T1" fmla="*/ 88 h 148"/>
                  <a:gd name="T2" fmla="*/ 148 w 148"/>
                  <a:gd name="T3" fmla="*/ 74 h 148"/>
                  <a:gd name="T4" fmla="*/ 74 w 148"/>
                  <a:gd name="T5" fmla="*/ 0 h 148"/>
                  <a:gd name="T6" fmla="*/ 0 w 148"/>
                  <a:gd name="T7" fmla="*/ 74 h 148"/>
                  <a:gd name="T8" fmla="*/ 74 w 148"/>
                  <a:gd name="T9" fmla="*/ 148 h 148"/>
                  <a:gd name="T10" fmla="*/ 79 w 148"/>
                  <a:gd name="T11" fmla="*/ 148 h 148"/>
                  <a:gd name="T12" fmla="*/ 147 w 148"/>
                  <a:gd name="T13" fmla="*/ 88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147" y="88"/>
                    </a:moveTo>
                    <a:cubicBezTo>
                      <a:pt x="147" y="83"/>
                      <a:pt x="148" y="79"/>
                      <a:pt x="148" y="74"/>
                    </a:cubicBezTo>
                    <a:cubicBezTo>
                      <a:pt x="148" y="33"/>
                      <a:pt x="115" y="0"/>
                      <a:pt x="74" y="0"/>
                    </a:cubicBezTo>
                    <a:cubicBezTo>
                      <a:pt x="33" y="0"/>
                      <a:pt x="0" y="33"/>
                      <a:pt x="0" y="74"/>
                    </a:cubicBezTo>
                    <a:cubicBezTo>
                      <a:pt x="0" y="115"/>
                      <a:pt x="33" y="148"/>
                      <a:pt x="74" y="148"/>
                    </a:cubicBezTo>
                    <a:cubicBezTo>
                      <a:pt x="76" y="148"/>
                      <a:pt x="77" y="148"/>
                      <a:pt x="79" y="148"/>
                    </a:cubicBezTo>
                    <a:cubicBezTo>
                      <a:pt x="89" y="118"/>
                      <a:pt x="115" y="95"/>
                      <a:pt x="147" y="88"/>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4" name="Aichitds5-21"/>
              <p:cNvSpPr/>
              <p:nvPr/>
            </p:nvSpPr>
            <p:spPr bwMode="auto">
              <a:xfrm>
                <a:off x="3684213" y="3544888"/>
                <a:ext cx="222250" cy="220663"/>
              </a:xfrm>
              <a:custGeom>
                <a:avLst/>
                <a:gdLst>
                  <a:gd name="T0" fmla="*/ 0 w 148"/>
                  <a:gd name="T1" fmla="*/ 74 h 148"/>
                  <a:gd name="T2" fmla="*/ 9 w 148"/>
                  <a:gd name="T3" fmla="*/ 110 h 148"/>
                  <a:gd name="T4" fmla="*/ 26 w 148"/>
                  <a:gd name="T5" fmla="*/ 131 h 148"/>
                  <a:gd name="T6" fmla="*/ 74 w 148"/>
                  <a:gd name="T7" fmla="*/ 148 h 148"/>
                  <a:gd name="T8" fmla="*/ 148 w 148"/>
                  <a:gd name="T9" fmla="*/ 74 h 148"/>
                  <a:gd name="T10" fmla="*/ 74 w 148"/>
                  <a:gd name="T11" fmla="*/ 0 h 148"/>
                  <a:gd name="T12" fmla="*/ 0 w 148"/>
                  <a:gd name="T13" fmla="*/ 74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0" y="74"/>
                    </a:moveTo>
                    <a:cubicBezTo>
                      <a:pt x="0" y="87"/>
                      <a:pt x="3" y="99"/>
                      <a:pt x="9" y="110"/>
                    </a:cubicBezTo>
                    <a:cubicBezTo>
                      <a:pt x="16" y="116"/>
                      <a:pt x="21" y="123"/>
                      <a:pt x="26" y="131"/>
                    </a:cubicBezTo>
                    <a:cubicBezTo>
                      <a:pt x="39" y="142"/>
                      <a:pt x="56" y="148"/>
                      <a:pt x="74" y="148"/>
                    </a:cubicBezTo>
                    <a:cubicBezTo>
                      <a:pt x="115" y="148"/>
                      <a:pt x="148" y="115"/>
                      <a:pt x="148" y="74"/>
                    </a:cubicBezTo>
                    <a:cubicBezTo>
                      <a:pt x="148" y="33"/>
                      <a:pt x="115" y="0"/>
                      <a:pt x="74" y="0"/>
                    </a:cubicBezTo>
                    <a:cubicBezTo>
                      <a:pt x="33" y="0"/>
                      <a:pt x="0" y="33"/>
                      <a:pt x="0" y="74"/>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5" name="Aichitds5-22"/>
              <p:cNvSpPr/>
              <p:nvPr/>
            </p:nvSpPr>
            <p:spPr bwMode="auto">
              <a:xfrm>
                <a:off x="1136275" y="3684588"/>
                <a:ext cx="252413"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6" name="Aichitds5-23"/>
              <p:cNvSpPr/>
              <p:nvPr/>
            </p:nvSpPr>
            <p:spPr bwMode="auto">
              <a:xfrm>
                <a:off x="1722063" y="3684588"/>
                <a:ext cx="252413"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7" name="Aichitds5-24"/>
              <p:cNvSpPr/>
              <p:nvPr/>
            </p:nvSpPr>
            <p:spPr bwMode="auto">
              <a:xfrm>
                <a:off x="2306263" y="3684588"/>
                <a:ext cx="254000"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8" name="Aichitds5-25"/>
              <p:cNvSpPr/>
              <p:nvPr/>
            </p:nvSpPr>
            <p:spPr bwMode="auto">
              <a:xfrm>
                <a:off x="2893638" y="3684588"/>
                <a:ext cx="252413"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9" name="Aichitds5-26"/>
              <p:cNvSpPr/>
              <p:nvPr/>
            </p:nvSpPr>
            <p:spPr bwMode="auto">
              <a:xfrm>
                <a:off x="3477838" y="3684588"/>
                <a:ext cx="252413"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4" name="Aichitds5-27"/>
              <p:cNvSpPr/>
              <p:nvPr/>
            </p:nvSpPr>
            <p:spPr bwMode="auto">
              <a:xfrm>
                <a:off x="598113" y="4175126"/>
                <a:ext cx="3670300" cy="350838"/>
              </a:xfrm>
              <a:prstGeom prst="rect">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1" name="Aichitds5-28"/>
              <p:cNvSpPr/>
              <p:nvPr/>
            </p:nvSpPr>
            <p:spPr bwMode="auto">
              <a:xfrm>
                <a:off x="1128338" y="1970088"/>
                <a:ext cx="2611438" cy="1233488"/>
              </a:xfrm>
              <a:custGeom>
                <a:avLst/>
                <a:gdLst>
                  <a:gd name="T0" fmla="*/ 286 w 1645"/>
                  <a:gd name="T1" fmla="*/ 770 h 777"/>
                  <a:gd name="T2" fmla="*/ 286 w 1645"/>
                  <a:gd name="T3" fmla="*/ 739 h 777"/>
                  <a:gd name="T4" fmla="*/ 37 w 1645"/>
                  <a:gd name="T5" fmla="*/ 739 h 777"/>
                  <a:gd name="T6" fmla="*/ 37 w 1645"/>
                  <a:gd name="T7" fmla="*/ 38 h 777"/>
                  <a:gd name="T8" fmla="*/ 1607 w 1645"/>
                  <a:gd name="T9" fmla="*/ 38 h 777"/>
                  <a:gd name="T10" fmla="*/ 1607 w 1645"/>
                  <a:gd name="T11" fmla="*/ 739 h 777"/>
                  <a:gd name="T12" fmla="*/ 396 w 1645"/>
                  <a:gd name="T13" fmla="*/ 739 h 777"/>
                  <a:gd name="T14" fmla="*/ 396 w 1645"/>
                  <a:gd name="T15" fmla="*/ 770 h 777"/>
                  <a:gd name="T16" fmla="*/ 396 w 1645"/>
                  <a:gd name="T17" fmla="*/ 777 h 777"/>
                  <a:gd name="T18" fmla="*/ 1645 w 1645"/>
                  <a:gd name="T19" fmla="*/ 777 h 777"/>
                  <a:gd name="T20" fmla="*/ 1645 w 1645"/>
                  <a:gd name="T21" fmla="*/ 0 h 777"/>
                  <a:gd name="T22" fmla="*/ 0 w 1645"/>
                  <a:gd name="T23" fmla="*/ 0 h 777"/>
                  <a:gd name="T24" fmla="*/ 0 w 1645"/>
                  <a:gd name="T25" fmla="*/ 777 h 777"/>
                  <a:gd name="T26" fmla="*/ 286 w 1645"/>
                  <a:gd name="T27" fmla="*/ 777 h 777"/>
                  <a:gd name="T28" fmla="*/ 286 w 1645"/>
                  <a:gd name="T29" fmla="*/ 770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45" h="777">
                    <a:moveTo>
                      <a:pt x="286" y="770"/>
                    </a:moveTo>
                    <a:lnTo>
                      <a:pt x="286" y="739"/>
                    </a:lnTo>
                    <a:lnTo>
                      <a:pt x="37" y="739"/>
                    </a:lnTo>
                    <a:lnTo>
                      <a:pt x="37" y="38"/>
                    </a:lnTo>
                    <a:lnTo>
                      <a:pt x="1607" y="38"/>
                    </a:lnTo>
                    <a:lnTo>
                      <a:pt x="1607" y="739"/>
                    </a:lnTo>
                    <a:lnTo>
                      <a:pt x="396" y="739"/>
                    </a:lnTo>
                    <a:lnTo>
                      <a:pt x="396" y="770"/>
                    </a:lnTo>
                    <a:lnTo>
                      <a:pt x="396" y="777"/>
                    </a:lnTo>
                    <a:lnTo>
                      <a:pt x="1645" y="777"/>
                    </a:lnTo>
                    <a:lnTo>
                      <a:pt x="1645" y="0"/>
                    </a:lnTo>
                    <a:lnTo>
                      <a:pt x="0" y="0"/>
                    </a:lnTo>
                    <a:lnTo>
                      <a:pt x="0" y="777"/>
                    </a:lnTo>
                    <a:lnTo>
                      <a:pt x="286" y="777"/>
                    </a:lnTo>
                    <a:lnTo>
                      <a:pt x="286" y="770"/>
                    </a:ln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2" name="Aichitds5-29"/>
              <p:cNvSpPr/>
              <p:nvPr/>
            </p:nvSpPr>
            <p:spPr bwMode="auto">
              <a:xfrm>
                <a:off x="1525213" y="2892426"/>
                <a:ext cx="417513" cy="611188"/>
              </a:xfrm>
              <a:custGeom>
                <a:avLst/>
                <a:gdLst>
                  <a:gd name="T0" fmla="*/ 147 w 279"/>
                  <a:gd name="T1" fmla="*/ 86 h 409"/>
                  <a:gd name="T2" fmla="*/ 274 w 279"/>
                  <a:gd name="T3" fmla="*/ 26 h 409"/>
                  <a:gd name="T4" fmla="*/ 252 w 279"/>
                  <a:gd name="T5" fmla="*/ 6 h 409"/>
                  <a:gd name="T6" fmla="*/ 144 w 279"/>
                  <a:gd name="T7" fmla="*/ 56 h 409"/>
                  <a:gd name="T8" fmla="*/ 132 w 279"/>
                  <a:gd name="T9" fmla="*/ 58 h 409"/>
                  <a:gd name="T10" fmla="*/ 130 w 279"/>
                  <a:gd name="T11" fmla="*/ 58 h 409"/>
                  <a:gd name="T12" fmla="*/ 61 w 279"/>
                  <a:gd name="T13" fmla="*/ 58 h 409"/>
                  <a:gd name="T14" fmla="*/ 15 w 279"/>
                  <a:gd name="T15" fmla="*/ 84 h 409"/>
                  <a:gd name="T16" fmla="*/ 0 w 279"/>
                  <a:gd name="T17" fmla="*/ 116 h 409"/>
                  <a:gd name="T18" fmla="*/ 1 w 279"/>
                  <a:gd name="T19" fmla="*/ 124 h 409"/>
                  <a:gd name="T20" fmla="*/ 35 w 279"/>
                  <a:gd name="T21" fmla="*/ 151 h 409"/>
                  <a:gd name="T22" fmla="*/ 104 w 279"/>
                  <a:gd name="T23" fmla="*/ 154 h 409"/>
                  <a:gd name="T24" fmla="*/ 101 w 279"/>
                  <a:gd name="T25" fmla="*/ 124 h 409"/>
                  <a:gd name="T26" fmla="*/ 36 w 279"/>
                  <a:gd name="T27" fmla="*/ 120 h 409"/>
                  <a:gd name="T28" fmla="*/ 30 w 279"/>
                  <a:gd name="T29" fmla="*/ 116 h 409"/>
                  <a:gd name="T30" fmla="*/ 30 w 279"/>
                  <a:gd name="T31" fmla="*/ 116 h 409"/>
                  <a:gd name="T32" fmla="*/ 46 w 279"/>
                  <a:gd name="T33" fmla="*/ 96 h 409"/>
                  <a:gd name="T34" fmla="*/ 73 w 279"/>
                  <a:gd name="T35" fmla="*/ 121 h 409"/>
                  <a:gd name="T36" fmla="*/ 89 w 279"/>
                  <a:gd name="T37" fmla="*/ 121 h 409"/>
                  <a:gd name="T38" fmla="*/ 78 w 279"/>
                  <a:gd name="T39" fmla="*/ 86 h 409"/>
                  <a:gd name="T40" fmla="*/ 115 w 279"/>
                  <a:gd name="T41" fmla="*/ 86 h 409"/>
                  <a:gd name="T42" fmla="*/ 104 w 279"/>
                  <a:gd name="T43" fmla="*/ 120 h 409"/>
                  <a:gd name="T44" fmla="*/ 104 w 279"/>
                  <a:gd name="T45" fmla="*/ 158 h 409"/>
                  <a:gd name="T46" fmla="*/ 104 w 279"/>
                  <a:gd name="T47" fmla="*/ 171 h 409"/>
                  <a:gd name="T48" fmla="*/ 89 w 279"/>
                  <a:gd name="T49" fmla="*/ 159 h 409"/>
                  <a:gd name="T50" fmla="*/ 46 w 279"/>
                  <a:gd name="T51" fmla="*/ 157 h 409"/>
                  <a:gd name="T52" fmla="*/ 46 w 279"/>
                  <a:gd name="T53" fmla="*/ 201 h 409"/>
                  <a:gd name="T54" fmla="*/ 69 w 279"/>
                  <a:gd name="T55" fmla="*/ 409 h 409"/>
                  <a:gd name="T56" fmla="*/ 92 w 279"/>
                  <a:gd name="T57" fmla="*/ 216 h 409"/>
                  <a:gd name="T58" fmla="*/ 101 w 279"/>
                  <a:gd name="T59" fmla="*/ 385 h 409"/>
                  <a:gd name="T60" fmla="*/ 147 w 279"/>
                  <a:gd name="T61" fmla="*/ 385 h 409"/>
                  <a:gd name="T62" fmla="*/ 147 w 279"/>
                  <a:gd name="T63" fmla="*/ 16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9" h="409">
                    <a:moveTo>
                      <a:pt x="147" y="165"/>
                    </a:moveTo>
                    <a:cubicBezTo>
                      <a:pt x="147" y="86"/>
                      <a:pt x="147" y="86"/>
                      <a:pt x="147" y="86"/>
                    </a:cubicBezTo>
                    <a:cubicBezTo>
                      <a:pt x="157" y="84"/>
                      <a:pt x="170" y="81"/>
                      <a:pt x="185" y="77"/>
                    </a:cubicBezTo>
                    <a:cubicBezTo>
                      <a:pt x="214" y="68"/>
                      <a:pt x="248" y="54"/>
                      <a:pt x="274" y="26"/>
                    </a:cubicBezTo>
                    <a:cubicBezTo>
                      <a:pt x="279" y="20"/>
                      <a:pt x="279" y="11"/>
                      <a:pt x="273" y="5"/>
                    </a:cubicBezTo>
                    <a:cubicBezTo>
                      <a:pt x="267" y="0"/>
                      <a:pt x="257" y="0"/>
                      <a:pt x="252" y="6"/>
                    </a:cubicBezTo>
                    <a:cubicBezTo>
                      <a:pt x="233" y="27"/>
                      <a:pt x="202" y="40"/>
                      <a:pt x="177" y="48"/>
                    </a:cubicBezTo>
                    <a:cubicBezTo>
                      <a:pt x="164" y="52"/>
                      <a:pt x="152" y="54"/>
                      <a:pt x="144" y="56"/>
                    </a:cubicBezTo>
                    <a:cubicBezTo>
                      <a:pt x="140" y="57"/>
                      <a:pt x="136" y="57"/>
                      <a:pt x="134" y="57"/>
                    </a:cubicBezTo>
                    <a:cubicBezTo>
                      <a:pt x="133" y="57"/>
                      <a:pt x="132" y="58"/>
                      <a:pt x="132" y="58"/>
                    </a:cubicBezTo>
                    <a:cubicBezTo>
                      <a:pt x="131" y="58"/>
                      <a:pt x="131" y="58"/>
                      <a:pt x="131" y="58"/>
                    </a:cubicBezTo>
                    <a:cubicBezTo>
                      <a:pt x="131" y="58"/>
                      <a:pt x="131" y="58"/>
                      <a:pt x="130" y="58"/>
                    </a:cubicBezTo>
                    <a:cubicBezTo>
                      <a:pt x="62" y="58"/>
                      <a:pt x="62" y="58"/>
                      <a:pt x="62" y="58"/>
                    </a:cubicBezTo>
                    <a:cubicBezTo>
                      <a:pt x="62" y="58"/>
                      <a:pt x="61" y="58"/>
                      <a:pt x="61" y="58"/>
                    </a:cubicBezTo>
                    <a:cubicBezTo>
                      <a:pt x="53" y="58"/>
                      <a:pt x="47" y="60"/>
                      <a:pt x="41" y="63"/>
                    </a:cubicBezTo>
                    <a:cubicBezTo>
                      <a:pt x="32" y="68"/>
                      <a:pt x="22" y="75"/>
                      <a:pt x="15" y="84"/>
                    </a:cubicBezTo>
                    <a:cubicBezTo>
                      <a:pt x="11" y="88"/>
                      <a:pt x="8" y="93"/>
                      <a:pt x="5" y="98"/>
                    </a:cubicBezTo>
                    <a:cubicBezTo>
                      <a:pt x="2" y="103"/>
                      <a:pt x="0" y="109"/>
                      <a:pt x="0" y="116"/>
                    </a:cubicBezTo>
                    <a:cubicBezTo>
                      <a:pt x="0" y="119"/>
                      <a:pt x="1" y="121"/>
                      <a:pt x="1" y="124"/>
                    </a:cubicBezTo>
                    <a:cubicBezTo>
                      <a:pt x="1" y="124"/>
                      <a:pt x="1" y="124"/>
                      <a:pt x="1" y="124"/>
                    </a:cubicBezTo>
                    <a:cubicBezTo>
                      <a:pt x="3" y="129"/>
                      <a:pt x="6" y="135"/>
                      <a:pt x="10" y="139"/>
                    </a:cubicBezTo>
                    <a:cubicBezTo>
                      <a:pt x="16" y="145"/>
                      <a:pt x="25" y="149"/>
                      <a:pt x="35" y="151"/>
                    </a:cubicBezTo>
                    <a:cubicBezTo>
                      <a:pt x="46" y="154"/>
                      <a:pt x="58" y="155"/>
                      <a:pt x="74" y="155"/>
                    </a:cubicBezTo>
                    <a:cubicBezTo>
                      <a:pt x="83" y="155"/>
                      <a:pt x="93" y="155"/>
                      <a:pt x="104" y="154"/>
                    </a:cubicBezTo>
                    <a:cubicBezTo>
                      <a:pt x="112" y="153"/>
                      <a:pt x="118" y="146"/>
                      <a:pt x="118" y="138"/>
                    </a:cubicBezTo>
                    <a:cubicBezTo>
                      <a:pt x="117" y="129"/>
                      <a:pt x="110" y="123"/>
                      <a:pt x="101" y="124"/>
                    </a:cubicBezTo>
                    <a:cubicBezTo>
                      <a:pt x="91" y="125"/>
                      <a:pt x="82" y="125"/>
                      <a:pt x="74" y="125"/>
                    </a:cubicBezTo>
                    <a:cubicBezTo>
                      <a:pt x="55" y="125"/>
                      <a:pt x="43" y="123"/>
                      <a:pt x="36" y="120"/>
                    </a:cubicBezTo>
                    <a:cubicBezTo>
                      <a:pt x="33" y="119"/>
                      <a:pt x="32" y="118"/>
                      <a:pt x="31" y="117"/>
                    </a:cubicBezTo>
                    <a:cubicBezTo>
                      <a:pt x="30" y="116"/>
                      <a:pt x="30" y="116"/>
                      <a:pt x="30" y="116"/>
                    </a:cubicBezTo>
                    <a:cubicBezTo>
                      <a:pt x="30" y="116"/>
                      <a:pt x="30" y="116"/>
                      <a:pt x="30" y="116"/>
                    </a:cubicBezTo>
                    <a:cubicBezTo>
                      <a:pt x="30" y="116"/>
                      <a:pt x="30" y="116"/>
                      <a:pt x="30" y="116"/>
                    </a:cubicBezTo>
                    <a:cubicBezTo>
                      <a:pt x="30" y="115"/>
                      <a:pt x="31" y="113"/>
                      <a:pt x="33" y="109"/>
                    </a:cubicBezTo>
                    <a:cubicBezTo>
                      <a:pt x="36" y="105"/>
                      <a:pt x="41" y="100"/>
                      <a:pt x="46" y="96"/>
                    </a:cubicBezTo>
                    <a:cubicBezTo>
                      <a:pt x="46" y="119"/>
                      <a:pt x="46" y="119"/>
                      <a:pt x="46" y="119"/>
                    </a:cubicBezTo>
                    <a:cubicBezTo>
                      <a:pt x="51" y="120"/>
                      <a:pt x="60" y="121"/>
                      <a:pt x="73" y="121"/>
                    </a:cubicBezTo>
                    <a:cubicBezTo>
                      <a:pt x="74" y="121"/>
                      <a:pt x="74" y="121"/>
                      <a:pt x="74" y="121"/>
                    </a:cubicBezTo>
                    <a:cubicBezTo>
                      <a:pt x="79" y="121"/>
                      <a:pt x="84" y="121"/>
                      <a:pt x="89" y="121"/>
                    </a:cubicBezTo>
                    <a:cubicBezTo>
                      <a:pt x="89" y="103"/>
                      <a:pt x="89" y="103"/>
                      <a:pt x="89" y="103"/>
                    </a:cubicBezTo>
                    <a:cubicBezTo>
                      <a:pt x="83" y="100"/>
                      <a:pt x="78" y="94"/>
                      <a:pt x="78" y="86"/>
                    </a:cubicBezTo>
                    <a:cubicBezTo>
                      <a:pt x="78" y="76"/>
                      <a:pt x="86" y="68"/>
                      <a:pt x="96" y="68"/>
                    </a:cubicBezTo>
                    <a:cubicBezTo>
                      <a:pt x="107" y="68"/>
                      <a:pt x="115" y="76"/>
                      <a:pt x="115" y="86"/>
                    </a:cubicBezTo>
                    <a:cubicBezTo>
                      <a:pt x="115" y="94"/>
                      <a:pt x="110" y="100"/>
                      <a:pt x="104" y="103"/>
                    </a:cubicBezTo>
                    <a:cubicBezTo>
                      <a:pt x="104" y="120"/>
                      <a:pt x="104" y="120"/>
                      <a:pt x="104" y="120"/>
                    </a:cubicBezTo>
                    <a:cubicBezTo>
                      <a:pt x="113" y="121"/>
                      <a:pt x="121" y="128"/>
                      <a:pt x="121" y="137"/>
                    </a:cubicBezTo>
                    <a:cubicBezTo>
                      <a:pt x="122" y="148"/>
                      <a:pt x="115" y="157"/>
                      <a:pt x="104" y="158"/>
                    </a:cubicBezTo>
                    <a:cubicBezTo>
                      <a:pt x="104" y="158"/>
                      <a:pt x="104" y="158"/>
                      <a:pt x="104" y="158"/>
                    </a:cubicBezTo>
                    <a:cubicBezTo>
                      <a:pt x="104" y="171"/>
                      <a:pt x="104" y="171"/>
                      <a:pt x="104" y="171"/>
                    </a:cubicBezTo>
                    <a:cubicBezTo>
                      <a:pt x="89" y="171"/>
                      <a:pt x="89" y="171"/>
                      <a:pt x="89" y="171"/>
                    </a:cubicBezTo>
                    <a:cubicBezTo>
                      <a:pt x="89" y="159"/>
                      <a:pt x="89" y="159"/>
                      <a:pt x="89" y="159"/>
                    </a:cubicBezTo>
                    <a:cubicBezTo>
                      <a:pt x="84" y="159"/>
                      <a:pt x="79" y="159"/>
                      <a:pt x="74" y="159"/>
                    </a:cubicBezTo>
                    <a:cubicBezTo>
                      <a:pt x="63" y="159"/>
                      <a:pt x="54" y="158"/>
                      <a:pt x="46" y="157"/>
                    </a:cubicBezTo>
                    <a:cubicBezTo>
                      <a:pt x="46" y="165"/>
                      <a:pt x="46" y="165"/>
                      <a:pt x="46" y="165"/>
                    </a:cubicBezTo>
                    <a:cubicBezTo>
                      <a:pt x="46" y="201"/>
                      <a:pt x="46" y="201"/>
                      <a:pt x="46" y="201"/>
                    </a:cubicBezTo>
                    <a:cubicBezTo>
                      <a:pt x="46" y="385"/>
                      <a:pt x="46" y="385"/>
                      <a:pt x="46" y="385"/>
                    </a:cubicBezTo>
                    <a:cubicBezTo>
                      <a:pt x="46" y="398"/>
                      <a:pt x="56" y="409"/>
                      <a:pt x="69" y="409"/>
                    </a:cubicBezTo>
                    <a:cubicBezTo>
                      <a:pt x="82" y="409"/>
                      <a:pt x="92" y="398"/>
                      <a:pt x="92" y="385"/>
                    </a:cubicBezTo>
                    <a:cubicBezTo>
                      <a:pt x="92" y="216"/>
                      <a:pt x="92" y="216"/>
                      <a:pt x="92" y="216"/>
                    </a:cubicBezTo>
                    <a:cubicBezTo>
                      <a:pt x="101" y="216"/>
                      <a:pt x="101" y="216"/>
                      <a:pt x="101" y="216"/>
                    </a:cubicBezTo>
                    <a:cubicBezTo>
                      <a:pt x="101" y="385"/>
                      <a:pt x="101" y="385"/>
                      <a:pt x="101" y="385"/>
                    </a:cubicBezTo>
                    <a:cubicBezTo>
                      <a:pt x="101" y="398"/>
                      <a:pt x="111" y="409"/>
                      <a:pt x="124" y="409"/>
                    </a:cubicBezTo>
                    <a:cubicBezTo>
                      <a:pt x="137" y="409"/>
                      <a:pt x="147" y="398"/>
                      <a:pt x="147" y="385"/>
                    </a:cubicBezTo>
                    <a:cubicBezTo>
                      <a:pt x="147" y="201"/>
                      <a:pt x="147" y="201"/>
                      <a:pt x="147" y="201"/>
                    </a:cubicBezTo>
                    <a:lnTo>
                      <a:pt x="147" y="165"/>
                    </a:ln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3" name="Aichitds5-30"/>
              <p:cNvSpPr/>
              <p:nvPr/>
            </p:nvSpPr>
            <p:spPr bwMode="auto">
              <a:xfrm>
                <a:off x="1606175" y="2835276"/>
                <a:ext cx="127000" cy="127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grpSp>
        <p:sp>
          <p:nvSpPr>
            <p:cNvPr id="54" name="Aichitds5-31"/>
            <p:cNvSpPr/>
            <p:nvPr/>
          </p:nvSpPr>
          <p:spPr>
            <a:xfrm>
              <a:off x="1621042" y="2671125"/>
              <a:ext cx="2973680" cy="598179"/>
            </a:xfrm>
            <a:prstGeom prst="rect">
              <a:avLst/>
            </a:prstGeom>
            <a:noFill/>
          </p:spPr>
          <p:txBody>
            <a:bodyPr>
              <a:spAutoFit/>
            </a:bodyPr>
            <a:lstStyle/>
            <a:p>
              <a:pPr algn="r" defTabSz="457200">
                <a:defRPr/>
              </a:pPr>
              <a:endParaRPr lang="zh-CN" altLang="en-US" sz="2500" b="1" dirty="0">
                <a:solidFill>
                  <a:srgbClr val="C00000"/>
                </a:solidFill>
                <a:latin typeface="微软雅黑" panose="020B0503020204020204" charset="-122"/>
                <a:ea typeface="Aa吃鸡专用体 (非商业使用)" pitchFamily="2" charset="-122"/>
              </a:endParaRPr>
            </a:p>
          </p:txBody>
        </p:sp>
      </p:grpSp>
      <p:sp>
        <p:nvSpPr>
          <p:cNvPr id="2" name="矩形 1"/>
          <p:cNvSpPr/>
          <p:nvPr>
            <p:custDataLst>
              <p:tags r:id="rId6"/>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Calibri" panose="020F0502020204030204"/>
              <a:ea typeface="微软雅黑" panose="020B0503020204020204" charset="-122"/>
            </a:endParaRPr>
          </a:p>
        </p:txBody>
      </p:sp>
      <p:pic>
        <p:nvPicPr>
          <p:cNvPr id="22538" name="Picture 3" descr="E:\0000000我图PPT\00001PNG素材\01党委政府\小鸟46461.png"/>
          <p:cNvPicPr>
            <a:picLocks noChangeAspect="1"/>
          </p:cNvPicPr>
          <p:nvPr>
            <p:custDataLst>
              <p:tags r:id="rId7"/>
            </p:custDataLst>
          </p:nvPr>
        </p:nvPicPr>
        <p:blipFill>
          <a:blip r:embed="rId8"/>
          <a:stretch>
            <a:fillRect/>
          </a:stretch>
        </p:blipFill>
        <p:spPr>
          <a:xfrm>
            <a:off x="11705167" y="55034"/>
            <a:ext cx="389467" cy="296333"/>
          </a:xfrm>
          <a:prstGeom prst="rect">
            <a:avLst/>
          </a:prstGeom>
          <a:noFill/>
          <a:ln w="9525">
            <a:noFill/>
          </a:ln>
        </p:spPr>
      </p:pic>
      <p:sp>
        <p:nvSpPr>
          <p:cNvPr id="22539" name="文本占位符 4"/>
          <p:cNvSpPr txBox="1"/>
          <p:nvPr>
            <p:custDataLst>
              <p:tags r:id="rId9"/>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800" b="1" dirty="0">
                <a:solidFill>
                  <a:srgbClr val="CD0009"/>
                </a:solidFill>
                <a:latin typeface="方正小标宋_GBK" charset="0"/>
                <a:ea typeface="方正小标宋_GBK" charset="0"/>
                <a:cs typeface="方正小标宋_GBK" charset="0"/>
              </a:rPr>
              <a:t>坚定“四个自信“</a:t>
            </a:r>
            <a:endParaRPr lang="zh-CN" altLang="en-US" sz="2800" b="1" dirty="0">
              <a:solidFill>
                <a:srgbClr val="CD0009"/>
              </a:solidFill>
              <a:latin typeface="方正小标宋_GBK" charset="0"/>
              <a:ea typeface="方正小标宋_GBK" charset="0"/>
              <a:cs typeface="方正小标宋_GBK" charset="0"/>
            </a:endParaRPr>
          </a:p>
        </p:txBody>
      </p:sp>
      <p:pic>
        <p:nvPicPr>
          <p:cNvPr id="22540" name="图片 16" descr="万里长城剪影党建png素材"/>
          <p:cNvPicPr>
            <a:picLocks noChangeAspect="1"/>
          </p:cNvPicPr>
          <p:nvPr>
            <p:custDataLst>
              <p:tags r:id="rId10"/>
            </p:custDataLst>
          </p:nvPr>
        </p:nvPicPr>
        <p:blipFill>
          <a:blip r:embed="rId11"/>
          <a:stretch>
            <a:fillRect/>
          </a:stretch>
        </p:blipFill>
        <p:spPr>
          <a:xfrm>
            <a:off x="10574867" y="203200"/>
            <a:ext cx="1519767" cy="402167"/>
          </a:xfrm>
          <a:prstGeom prst="rect">
            <a:avLst/>
          </a:prstGeom>
          <a:noFill/>
          <a:ln w="9525">
            <a:noFill/>
          </a:ln>
        </p:spPr>
      </p:pic>
      <p:pic>
        <p:nvPicPr>
          <p:cNvPr id="22541" name="图片 17" descr="222"/>
          <p:cNvPicPr>
            <a:picLocks noChangeAspect="1"/>
          </p:cNvPicPr>
          <p:nvPr>
            <p:custDataLst>
              <p:tags r:id="rId12"/>
            </p:custDataLst>
          </p:nvPr>
        </p:nvPicPr>
        <p:blipFill>
          <a:blip r:embed="rId13"/>
          <a:stretch>
            <a:fillRect/>
          </a:stretch>
        </p:blipFill>
        <p:spPr>
          <a:xfrm>
            <a:off x="0" y="0"/>
            <a:ext cx="977900" cy="717551"/>
          </a:xfrm>
          <a:prstGeom prst="rect">
            <a:avLst/>
          </a:prstGeom>
          <a:noFill/>
          <a:ln w="9525">
            <a:noFill/>
          </a:ln>
        </p:spPr>
      </p:pic>
      <p:sp>
        <p:nvSpPr>
          <p:cNvPr id="19" name="矩形 18"/>
          <p:cNvSpPr/>
          <p:nvPr>
            <p:custDataLst>
              <p:tags r:id="rId14"/>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Calibri" panose="020F0502020204030204"/>
              <a:ea typeface="微软雅黑" panose="020B0503020204020204" charset="-122"/>
            </a:endParaRPr>
          </a:p>
        </p:txBody>
      </p:sp>
      <p:sp>
        <p:nvSpPr>
          <p:cNvPr id="3" name="文本框 2"/>
          <p:cNvSpPr txBox="1"/>
          <p:nvPr/>
        </p:nvSpPr>
        <p:spPr>
          <a:xfrm>
            <a:off x="1285875" y="2517775"/>
            <a:ext cx="2415540" cy="640080"/>
          </a:xfrm>
          <a:prstGeom prst="rect">
            <a:avLst/>
          </a:prstGeom>
          <a:noFill/>
        </p:spPr>
        <p:txBody>
          <a:bodyPr wrap="square" rtlCol="0">
            <a:spAutoFit/>
          </a:bodyPr>
          <a:lstStyle/>
          <a:p>
            <a:r>
              <a:rPr lang="zh-CN" altLang="en-US" sz="3600" dirty="0">
                <a:solidFill>
                  <a:srgbClr val="CD0009"/>
                </a:solidFill>
                <a:latin typeface="方正小标宋_GBK" charset="0"/>
                <a:ea typeface="方正小标宋_GBK" charset="0"/>
              </a:rPr>
              <a:t>道路自信</a:t>
            </a:r>
            <a:endParaRPr lang="zh-CN" altLang="en-US" sz="3600" dirty="0">
              <a:solidFill>
                <a:srgbClr val="CD0009"/>
              </a:solidFill>
              <a:latin typeface="方正小标宋_GBK" charset="0"/>
              <a:ea typeface="方正小标宋_GBK" charset="0"/>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35" presetClass="path" presetSubtype="0" accel="50000" decel="50000" fill="hold" nodeType="withEffect">
                                  <p:stCondLst>
                                    <p:cond delay="0"/>
                                  </p:stCondLst>
                                  <p:childTnLst>
                                    <p:animMotion origin="layout" path="M -4.16667E-6 -7.40741E-7 L 0.17722 0.30023 " pathEditMode="relative" rAng="0" ptsTypes="AA">
                                      <p:cBhvr>
                                        <p:cTn id="8" dur="500" spd="-99700" fill="hold"/>
                                        <p:tgtEl>
                                          <p:spTgt spid="13"/>
                                        </p:tgtEl>
                                        <p:attrNameLst>
                                          <p:attrName>ppt_x</p:attrName>
                                          <p:attrName>ppt_y</p:attrName>
                                        </p:attrNameLst>
                                      </p:cBhvr>
                                      <p:rCtr x="8900" y="15000"/>
                                    </p:animMotion>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35" presetClass="path" presetSubtype="0" accel="50000" decel="50000" fill="hold" nodeType="withEffect">
                                  <p:stCondLst>
                                    <p:cond delay="0"/>
                                  </p:stCondLst>
                                  <p:childTnLst>
                                    <p:animMotion origin="layout" path="M -2.5E-6 -2.22222E-6 L -0.19205 -0.3206 " pathEditMode="relative" rAng="0" ptsTypes="AA">
                                      <p:cBhvr>
                                        <p:cTn id="12" dur="500" spd="-99700" fill="hold"/>
                                        <p:tgtEl>
                                          <p:spTgt spid="14"/>
                                        </p:tgtEl>
                                        <p:attrNameLst>
                                          <p:attrName>ppt_x</p:attrName>
                                          <p:attrName>ppt_y</p:attrName>
                                        </p:attrNameLst>
                                      </p:cBhvr>
                                      <p:rCtr x="-9600" y="-16000"/>
                                    </p:animMotion>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0"/>
                            </p:stCondLst>
                            <p:childTnLst>
                              <p:par>
                                <p:cTn id="19" presetID="22" presetClass="entr" presetSubtype="1" fill="hold" nodeType="afterEffect">
                                  <p:stCondLst>
                                    <p:cond delay="0"/>
                                  </p:stCondLst>
                                  <p:childTnLst>
                                    <p:set>
                                      <p:cBhvr>
                                        <p:cTn id="20" dur="1" fill="hold">
                                          <p:stCondLst>
                                            <p:cond delay="0"/>
                                          </p:stCondLst>
                                        </p:cTn>
                                        <p:tgtEl>
                                          <p:spTgt spid="12">
                                            <p:txEl>
                                              <p:pRg st="0" end="0"/>
                                            </p:txEl>
                                          </p:spTgt>
                                        </p:tgtEl>
                                        <p:attrNameLst>
                                          <p:attrName>style.visibility</p:attrName>
                                        </p:attrNameLst>
                                      </p:cBhvr>
                                      <p:to>
                                        <p:strVal val="visible"/>
                                      </p:to>
                                    </p:set>
                                    <p:animEffect transition="in" filter="wipe(up)">
                                      <p:cBhvr>
                                        <p:cTn id="21" dur="500"/>
                                        <p:tgtEl>
                                          <p:spTgt spid="12">
                                            <p:txEl>
                                              <p:pRg st="0" end="0"/>
                                            </p:txEl>
                                          </p:spTgt>
                                        </p:tgtEl>
                                      </p:cBhvr>
                                    </p:animEffect>
                                  </p:childTnLst>
                                </p:cTn>
                              </p:par>
                            </p:childTnLst>
                          </p:cTn>
                        </p:par>
                        <p:par>
                          <p:cTn id="22" fill="hold">
                            <p:stCondLst>
                              <p:cond delay="500"/>
                            </p:stCondLst>
                            <p:childTnLst>
                              <p:par>
                                <p:cTn id="23" presetID="42"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3"/>
          <p:cNvSpPr/>
          <p:nvPr>
            <p:custDataLst>
              <p:tags r:id="rId1"/>
            </p:custDataLst>
          </p:nvPr>
        </p:nvSpPr>
        <p:spPr bwMode="auto">
          <a:xfrm>
            <a:off x="4829175" y="1642745"/>
            <a:ext cx="6136640" cy="3943985"/>
          </a:xfrm>
          <a:prstGeom prst="rect">
            <a:avLst/>
          </a:prstGeom>
          <a:noFill/>
          <a:ln w="9525">
            <a:solidFill>
              <a:srgbClr val="B8B8B8"/>
            </a:solidFill>
            <a:miter lim="800000"/>
          </a:ln>
        </p:spPr>
        <p:txBody>
          <a:bodyPr/>
          <a:lstStyle/>
          <a:p>
            <a:pPr defTabSz="593725">
              <a:defRPr/>
            </a:pPr>
            <a:endParaRPr lang="zh-CN" altLang="en-US" sz="2335" kern="0">
              <a:solidFill>
                <a:sysClr val="windowText" lastClr="000000"/>
              </a:solidFill>
              <a:latin typeface="思源黑体 CN Normal"/>
              <a:ea typeface="思源黑体 CN Normal"/>
              <a:sym typeface="思源黑体 CN Normal"/>
            </a:endParaRPr>
          </a:p>
        </p:txBody>
      </p:sp>
      <p:sp>
        <p:nvSpPr>
          <p:cNvPr id="12" name="Aitds4"/>
          <p:cNvSpPr txBox="1"/>
          <p:nvPr>
            <p:custDataLst>
              <p:tags r:id="rId2"/>
            </p:custDataLst>
          </p:nvPr>
        </p:nvSpPr>
        <p:spPr>
          <a:xfrm>
            <a:off x="4872990" y="1642745"/>
            <a:ext cx="6049010" cy="3710940"/>
          </a:xfrm>
          <a:prstGeom prst="rect">
            <a:avLst/>
          </a:prstGeom>
          <a:noFill/>
          <a:ln w="9525">
            <a:noFill/>
          </a:ln>
        </p:spPr>
        <p:txBody>
          <a:bodyPr>
            <a:spAutoFit/>
          </a:bodyPr>
          <a:lstStyle/>
          <a:p>
            <a:pPr indent="228600" algn="just" defTabSz="457200">
              <a:lnSpc>
                <a:spcPct val="165000"/>
              </a:lnSpc>
            </a:pPr>
            <a:r>
              <a:rPr lang="zh-CN" altLang="en-US" sz="2400" dirty="0">
                <a:solidFill>
                  <a:srgbClr val="C00000"/>
                </a:solidFill>
                <a:latin typeface="方正小标宋_GBK" charset="0"/>
                <a:ea typeface="方正小标宋_GBK" charset="0"/>
                <a:sym typeface="微软雅黑" panose="020B0503020204020204" charset="-122"/>
              </a:rPr>
              <a:t>理论自信是对马克思主义理论特别是中国特色社会主义理论体系的科学性、真理性的自信。</a:t>
            </a:r>
            <a:r>
              <a:rPr lang="zh-CN" altLang="en-US" sz="2400" dirty="0">
                <a:solidFill>
                  <a:srgbClr val="000000"/>
                </a:solidFill>
                <a:latin typeface="方正小标宋_GBK" charset="0"/>
                <a:ea typeface="方正小标宋_GBK" charset="0"/>
                <a:sym typeface="微软雅黑" panose="020B0503020204020204" charset="-122"/>
              </a:rPr>
              <a:t>坚持理论自信就是要坚定对共产党执政规律、社会主义建设规律、人类社会发展规律认识的自信，就是要坚定实现中华民族伟兴、创造人民美好生活的自信。</a:t>
            </a:r>
            <a:endParaRPr lang="zh-CN" altLang="en-US" sz="2400" dirty="0">
              <a:solidFill>
                <a:srgbClr val="000000"/>
              </a:solidFill>
              <a:latin typeface="方正小标宋_GBK" charset="0"/>
              <a:ea typeface="方正小标宋_GBK" charset="0"/>
              <a:sym typeface="微软雅黑" panose="020B0503020204020204" charset="-122"/>
            </a:endParaRPr>
          </a:p>
        </p:txBody>
      </p:sp>
      <p:sp>
        <p:nvSpPr>
          <p:cNvPr id="13" name="Aitds5"/>
          <p:cNvSpPr/>
          <p:nvPr>
            <p:custDataLst>
              <p:tags r:id="rId3"/>
            </p:custDataLst>
          </p:nvPr>
        </p:nvSpPr>
        <p:spPr bwMode="auto">
          <a:xfrm>
            <a:off x="4411345" y="1179830"/>
            <a:ext cx="685800" cy="739140"/>
          </a:xfrm>
          <a:custGeom>
            <a:avLst/>
            <a:gdLst>
              <a:gd name="T0" fmla="*/ 0 w 1446"/>
              <a:gd name="T1" fmla="*/ 0 h 1446"/>
              <a:gd name="T2" fmla="*/ 2147483647 w 1446"/>
              <a:gd name="T3" fmla="*/ 0 h 1446"/>
              <a:gd name="T4" fmla="*/ 2147483647 w 1446"/>
              <a:gd name="T5" fmla="*/ 2147483647 h 1446"/>
              <a:gd name="T6" fmla="*/ 2147483647 w 1446"/>
              <a:gd name="T7" fmla="*/ 2147483647 h 1446"/>
              <a:gd name="T8" fmla="*/ 2147483647 w 1446"/>
              <a:gd name="T9" fmla="*/ 2147483647 h 1446"/>
              <a:gd name="T10" fmla="*/ 0 w 1446"/>
              <a:gd name="T11" fmla="*/ 2147483647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A40102"/>
          </a:solidFill>
          <a:ln>
            <a:noFill/>
          </a:ln>
        </p:spPr>
        <p:txBody>
          <a:bodyPr/>
          <a:lstStyle/>
          <a:p>
            <a:pPr defTabSz="593725">
              <a:defRPr/>
            </a:pPr>
            <a:endParaRPr lang="zh-CN" altLang="en-US" sz="2335" kern="0">
              <a:solidFill>
                <a:sysClr val="windowText" lastClr="000000"/>
              </a:solidFill>
              <a:latin typeface="思源黑体 CN Normal"/>
              <a:ea typeface="思源黑体 CN Normal"/>
              <a:sym typeface="思源黑体 CN Normal"/>
            </a:endParaRPr>
          </a:p>
        </p:txBody>
      </p:sp>
      <p:sp>
        <p:nvSpPr>
          <p:cNvPr id="14" name="Aitds6"/>
          <p:cNvSpPr/>
          <p:nvPr>
            <p:custDataLst>
              <p:tags r:id="rId4"/>
            </p:custDataLst>
          </p:nvPr>
        </p:nvSpPr>
        <p:spPr bwMode="auto">
          <a:xfrm flipH="1" flipV="1">
            <a:off x="10574443" y="5353686"/>
            <a:ext cx="685800" cy="687917"/>
          </a:xfrm>
          <a:custGeom>
            <a:avLst/>
            <a:gdLst>
              <a:gd name="T0" fmla="*/ 0 w 1446"/>
              <a:gd name="T1" fmla="*/ 0 h 1446"/>
              <a:gd name="T2" fmla="*/ 2147483647 w 1446"/>
              <a:gd name="T3" fmla="*/ 0 h 1446"/>
              <a:gd name="T4" fmla="*/ 2147483647 w 1446"/>
              <a:gd name="T5" fmla="*/ 2147483647 h 1446"/>
              <a:gd name="T6" fmla="*/ 2147483647 w 1446"/>
              <a:gd name="T7" fmla="*/ 2147483647 h 1446"/>
              <a:gd name="T8" fmla="*/ 2147483647 w 1446"/>
              <a:gd name="T9" fmla="*/ 2147483647 h 1446"/>
              <a:gd name="T10" fmla="*/ 0 w 1446"/>
              <a:gd name="T11" fmla="*/ 2147483647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A40102"/>
          </a:solidFill>
          <a:ln>
            <a:noFill/>
          </a:ln>
        </p:spPr>
        <p:txBody>
          <a:bodyPr/>
          <a:lstStyle/>
          <a:p>
            <a:pPr defTabSz="593725">
              <a:defRPr/>
            </a:pPr>
            <a:endParaRPr lang="zh-CN" altLang="en-US" sz="2335" kern="0">
              <a:solidFill>
                <a:sysClr val="windowText" lastClr="000000"/>
              </a:solidFill>
              <a:latin typeface="思源黑体 CN Normal"/>
              <a:ea typeface="思源黑体 CN Normal"/>
              <a:sym typeface="思源黑体 CN Normal"/>
            </a:endParaRPr>
          </a:p>
        </p:txBody>
      </p:sp>
      <p:cxnSp>
        <p:nvCxnSpPr>
          <p:cNvPr id="4" name="直接连接符 3"/>
          <p:cNvCxnSpPr/>
          <p:nvPr/>
        </p:nvCxnSpPr>
        <p:spPr>
          <a:xfrm>
            <a:off x="4411133" y="1758951"/>
            <a:ext cx="0" cy="3384551"/>
          </a:xfrm>
          <a:prstGeom prst="line">
            <a:avLst/>
          </a:prstGeom>
        </p:spPr>
        <p:style>
          <a:lnRef idx="1">
            <a:schemeClr val="accent1"/>
          </a:lnRef>
          <a:fillRef idx="0">
            <a:schemeClr val="accent1"/>
          </a:fillRef>
          <a:effectRef idx="0">
            <a:schemeClr val="accent1"/>
          </a:effectRef>
          <a:fontRef idx="minor">
            <a:schemeClr val="tx1"/>
          </a:fontRef>
        </p:style>
      </p:cxnSp>
      <p:grpSp>
        <p:nvGrpSpPr>
          <p:cNvPr id="5" name="Aichitds5"/>
          <p:cNvGrpSpPr/>
          <p:nvPr>
            <p:custDataLst>
              <p:tags r:id="rId5"/>
            </p:custDataLst>
          </p:nvPr>
        </p:nvGrpSpPr>
        <p:grpSpPr>
          <a:xfrm>
            <a:off x="556260" y="2301240"/>
            <a:ext cx="3388360" cy="2612391"/>
            <a:chOff x="717401" y="2297656"/>
            <a:chExt cx="4703956" cy="3275680"/>
          </a:xfrm>
          <a:solidFill>
            <a:srgbClr val="C00000"/>
          </a:solidFill>
        </p:grpSpPr>
        <p:grpSp>
          <p:nvGrpSpPr>
            <p:cNvPr id="6" name="组合 5"/>
            <p:cNvGrpSpPr/>
            <p:nvPr/>
          </p:nvGrpSpPr>
          <p:grpSpPr>
            <a:xfrm>
              <a:off x="717401" y="2297656"/>
              <a:ext cx="4703956" cy="3275680"/>
              <a:chOff x="598113" y="1970088"/>
              <a:chExt cx="3670300" cy="2555876"/>
            </a:xfrm>
            <a:grpFill/>
          </p:grpSpPr>
          <p:sp>
            <p:nvSpPr>
              <p:cNvPr id="7" name="Aichitds5-1"/>
              <p:cNvSpPr/>
              <p:nvPr/>
            </p:nvSpPr>
            <p:spPr bwMode="auto">
              <a:xfrm>
                <a:off x="834650" y="3784601"/>
                <a:ext cx="269875" cy="228600"/>
              </a:xfrm>
              <a:custGeom>
                <a:avLst/>
                <a:gdLst>
                  <a:gd name="T0" fmla="*/ 153 w 180"/>
                  <a:gd name="T1" fmla="*/ 152 h 152"/>
                  <a:gd name="T2" fmla="*/ 154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8 w 180"/>
                  <a:gd name="T15" fmla="*/ 152 h 152"/>
                  <a:gd name="T16" fmla="*/ 153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3" y="152"/>
                    </a:moveTo>
                    <a:cubicBezTo>
                      <a:pt x="153" y="152"/>
                      <a:pt x="153" y="152"/>
                      <a:pt x="154" y="152"/>
                    </a:cubicBezTo>
                    <a:cubicBezTo>
                      <a:pt x="154"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148" y="152"/>
                      <a:pt x="148" y="152"/>
                      <a:pt x="148" y="152"/>
                    </a:cubicBezTo>
                    <a:cubicBezTo>
                      <a:pt x="150" y="152"/>
                      <a:pt x="151" y="152"/>
                      <a:pt x="153"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8" name="Aichitds5-2"/>
              <p:cNvSpPr/>
              <p:nvPr/>
            </p:nvSpPr>
            <p:spPr bwMode="auto">
              <a:xfrm>
                <a:off x="691775" y="4024313"/>
                <a:ext cx="514350" cy="131763"/>
              </a:xfrm>
              <a:custGeom>
                <a:avLst/>
                <a:gdLst>
                  <a:gd name="T0" fmla="*/ 318 w 343"/>
                  <a:gd name="T1" fmla="*/ 43 h 88"/>
                  <a:gd name="T2" fmla="*/ 275 w 343"/>
                  <a:gd name="T3" fmla="*/ 7 h 88"/>
                  <a:gd name="T4" fmla="*/ 249 w 343"/>
                  <a:gd name="T5" fmla="*/ 0 h 88"/>
                  <a:gd name="T6" fmla="*/ 243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3" y="24"/>
                      <a:pt x="288" y="13"/>
                      <a:pt x="275" y="7"/>
                    </a:cubicBezTo>
                    <a:cubicBezTo>
                      <a:pt x="262" y="1"/>
                      <a:pt x="252" y="0"/>
                      <a:pt x="249" y="0"/>
                    </a:cubicBezTo>
                    <a:cubicBezTo>
                      <a:pt x="247" y="0"/>
                      <a:pt x="245" y="0"/>
                      <a:pt x="243" y="0"/>
                    </a:cubicBezTo>
                    <a:cubicBezTo>
                      <a:pt x="99" y="0"/>
                      <a:pt x="99" y="0"/>
                      <a:pt x="99" y="0"/>
                    </a:cubicBezTo>
                    <a:cubicBezTo>
                      <a:pt x="97" y="0"/>
                      <a:pt x="96" y="0"/>
                      <a:pt x="94" y="0"/>
                    </a:cubicBezTo>
                    <a:cubicBezTo>
                      <a:pt x="91" y="0"/>
                      <a:pt x="81" y="1"/>
                      <a:pt x="68" y="7"/>
                    </a:cubicBezTo>
                    <a:cubicBezTo>
                      <a:pt x="48" y="16"/>
                      <a:pt x="23" y="36"/>
                      <a:pt x="5" y="76"/>
                    </a:cubicBezTo>
                    <a:cubicBezTo>
                      <a:pt x="3" y="80"/>
                      <a:pt x="1" y="84"/>
                      <a:pt x="0" y="88"/>
                    </a:cubicBezTo>
                    <a:cubicBezTo>
                      <a:pt x="343" y="88"/>
                      <a:pt x="343" y="88"/>
                      <a:pt x="343" y="88"/>
                    </a:cubicBezTo>
                    <a:cubicBezTo>
                      <a:pt x="335" y="69"/>
                      <a:pt x="327" y="55"/>
                      <a:pt x="318" y="43"/>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9" name="Aichitds5-3"/>
              <p:cNvSpPr/>
              <p:nvPr/>
            </p:nvSpPr>
            <p:spPr bwMode="auto">
              <a:xfrm>
                <a:off x="1420438" y="3784601"/>
                <a:ext cx="269875" cy="228600"/>
              </a:xfrm>
              <a:custGeom>
                <a:avLst/>
                <a:gdLst>
                  <a:gd name="T0" fmla="*/ 153 w 180"/>
                  <a:gd name="T1" fmla="*/ 152 h 152"/>
                  <a:gd name="T2" fmla="*/ 154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8 w 180"/>
                  <a:gd name="T15" fmla="*/ 152 h 152"/>
                  <a:gd name="T16" fmla="*/ 153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3" y="152"/>
                    </a:moveTo>
                    <a:cubicBezTo>
                      <a:pt x="153" y="152"/>
                      <a:pt x="153" y="152"/>
                      <a:pt x="154" y="152"/>
                    </a:cubicBezTo>
                    <a:cubicBezTo>
                      <a:pt x="154"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148" y="152"/>
                      <a:pt x="148" y="152"/>
                      <a:pt x="148" y="152"/>
                    </a:cubicBezTo>
                    <a:cubicBezTo>
                      <a:pt x="150" y="152"/>
                      <a:pt x="151" y="152"/>
                      <a:pt x="153"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1" name="Aichitds5-4"/>
              <p:cNvSpPr/>
              <p:nvPr/>
            </p:nvSpPr>
            <p:spPr bwMode="auto">
              <a:xfrm>
                <a:off x="1279150" y="4024313"/>
                <a:ext cx="512763" cy="131763"/>
              </a:xfrm>
              <a:custGeom>
                <a:avLst/>
                <a:gdLst>
                  <a:gd name="T0" fmla="*/ 318 w 343"/>
                  <a:gd name="T1" fmla="*/ 43 h 88"/>
                  <a:gd name="T2" fmla="*/ 275 w 343"/>
                  <a:gd name="T3" fmla="*/ 7 h 88"/>
                  <a:gd name="T4" fmla="*/ 249 w 343"/>
                  <a:gd name="T5" fmla="*/ 0 h 88"/>
                  <a:gd name="T6" fmla="*/ 243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3" y="24"/>
                      <a:pt x="288" y="13"/>
                      <a:pt x="275" y="7"/>
                    </a:cubicBezTo>
                    <a:cubicBezTo>
                      <a:pt x="262" y="1"/>
                      <a:pt x="252" y="0"/>
                      <a:pt x="249" y="0"/>
                    </a:cubicBezTo>
                    <a:cubicBezTo>
                      <a:pt x="247" y="0"/>
                      <a:pt x="245" y="0"/>
                      <a:pt x="243" y="0"/>
                    </a:cubicBezTo>
                    <a:cubicBezTo>
                      <a:pt x="99" y="0"/>
                      <a:pt x="99" y="0"/>
                      <a:pt x="99" y="0"/>
                    </a:cubicBezTo>
                    <a:cubicBezTo>
                      <a:pt x="97" y="0"/>
                      <a:pt x="96" y="0"/>
                      <a:pt x="94" y="0"/>
                    </a:cubicBezTo>
                    <a:cubicBezTo>
                      <a:pt x="91" y="0"/>
                      <a:pt x="81" y="1"/>
                      <a:pt x="68" y="7"/>
                    </a:cubicBezTo>
                    <a:cubicBezTo>
                      <a:pt x="48" y="16"/>
                      <a:pt x="23" y="36"/>
                      <a:pt x="5" y="76"/>
                    </a:cubicBezTo>
                    <a:cubicBezTo>
                      <a:pt x="3" y="80"/>
                      <a:pt x="1" y="84"/>
                      <a:pt x="0" y="88"/>
                    </a:cubicBezTo>
                    <a:cubicBezTo>
                      <a:pt x="343" y="88"/>
                      <a:pt x="343" y="88"/>
                      <a:pt x="343" y="88"/>
                    </a:cubicBezTo>
                    <a:cubicBezTo>
                      <a:pt x="335" y="69"/>
                      <a:pt x="327" y="55"/>
                      <a:pt x="318" y="43"/>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2" name="Aichitds5-5"/>
              <p:cNvSpPr/>
              <p:nvPr/>
            </p:nvSpPr>
            <p:spPr bwMode="auto">
              <a:xfrm>
                <a:off x="2018925" y="3784601"/>
                <a:ext cx="269875" cy="228600"/>
              </a:xfrm>
              <a:custGeom>
                <a:avLst/>
                <a:gdLst>
                  <a:gd name="T0" fmla="*/ 152 w 180"/>
                  <a:gd name="T1" fmla="*/ 152 h 152"/>
                  <a:gd name="T2" fmla="*/ 153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7 w 180"/>
                  <a:gd name="T15" fmla="*/ 152 h 152"/>
                  <a:gd name="T16" fmla="*/ 152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2" y="152"/>
                    </a:moveTo>
                    <a:cubicBezTo>
                      <a:pt x="152" y="152"/>
                      <a:pt x="153" y="152"/>
                      <a:pt x="153" y="152"/>
                    </a:cubicBezTo>
                    <a:cubicBezTo>
                      <a:pt x="154" y="152"/>
                      <a:pt x="154" y="152"/>
                      <a:pt x="155" y="152"/>
                    </a:cubicBezTo>
                    <a:cubicBezTo>
                      <a:pt x="170" y="136"/>
                      <a:pt x="180" y="114"/>
                      <a:pt x="180" y="90"/>
                    </a:cubicBezTo>
                    <a:cubicBezTo>
                      <a:pt x="180" y="40"/>
                      <a:pt x="139" y="0"/>
                      <a:pt x="90" y="0"/>
                    </a:cubicBezTo>
                    <a:cubicBezTo>
                      <a:pt x="40" y="0"/>
                      <a:pt x="0" y="40"/>
                      <a:pt x="0" y="90"/>
                    </a:cubicBezTo>
                    <a:cubicBezTo>
                      <a:pt x="0" y="114"/>
                      <a:pt x="9" y="136"/>
                      <a:pt x="25" y="152"/>
                    </a:cubicBezTo>
                    <a:cubicBezTo>
                      <a:pt x="147" y="152"/>
                      <a:pt x="147" y="152"/>
                      <a:pt x="147" y="152"/>
                    </a:cubicBezTo>
                    <a:cubicBezTo>
                      <a:pt x="149" y="152"/>
                      <a:pt x="150" y="152"/>
                      <a:pt x="152"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10" name="Aichitds5-6"/>
              <p:cNvSpPr/>
              <p:nvPr/>
            </p:nvSpPr>
            <p:spPr bwMode="auto">
              <a:xfrm>
                <a:off x="1876050" y="4024313"/>
                <a:ext cx="512763" cy="131763"/>
              </a:xfrm>
              <a:custGeom>
                <a:avLst/>
                <a:gdLst>
                  <a:gd name="T0" fmla="*/ 318 w 343"/>
                  <a:gd name="T1" fmla="*/ 43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4" y="24"/>
                      <a:pt x="288" y="13"/>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48" y="16"/>
                      <a:pt x="23" y="36"/>
                      <a:pt x="5" y="76"/>
                    </a:cubicBezTo>
                    <a:cubicBezTo>
                      <a:pt x="3" y="80"/>
                      <a:pt x="2" y="84"/>
                      <a:pt x="0" y="88"/>
                    </a:cubicBezTo>
                    <a:cubicBezTo>
                      <a:pt x="343" y="88"/>
                      <a:pt x="343" y="88"/>
                      <a:pt x="343" y="88"/>
                    </a:cubicBezTo>
                    <a:cubicBezTo>
                      <a:pt x="336" y="69"/>
                      <a:pt x="327" y="55"/>
                      <a:pt x="318" y="43"/>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5" name="Aichitds5-7"/>
              <p:cNvSpPr/>
              <p:nvPr/>
            </p:nvSpPr>
            <p:spPr bwMode="auto">
              <a:xfrm>
                <a:off x="3763588" y="3784601"/>
                <a:ext cx="269875" cy="228600"/>
              </a:xfrm>
              <a:custGeom>
                <a:avLst/>
                <a:gdLst>
                  <a:gd name="T0" fmla="*/ 27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4 w 180"/>
                  <a:gd name="T13" fmla="*/ 152 h 152"/>
                  <a:gd name="T14" fmla="*/ 26 w 180"/>
                  <a:gd name="T15" fmla="*/ 152 h 152"/>
                  <a:gd name="T16" fmla="*/ 27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7" y="152"/>
                    </a:moveTo>
                    <a:cubicBezTo>
                      <a:pt x="29" y="152"/>
                      <a:pt x="30" y="152"/>
                      <a:pt x="32" y="152"/>
                    </a:cubicBezTo>
                    <a:cubicBezTo>
                      <a:pt x="155" y="152"/>
                      <a:pt x="155" y="152"/>
                      <a:pt x="155" y="152"/>
                    </a:cubicBezTo>
                    <a:cubicBezTo>
                      <a:pt x="170" y="136"/>
                      <a:pt x="180" y="114"/>
                      <a:pt x="180" y="90"/>
                    </a:cubicBezTo>
                    <a:cubicBezTo>
                      <a:pt x="180" y="40"/>
                      <a:pt x="139" y="0"/>
                      <a:pt x="90" y="0"/>
                    </a:cubicBezTo>
                    <a:cubicBezTo>
                      <a:pt x="40" y="0"/>
                      <a:pt x="0" y="40"/>
                      <a:pt x="0" y="90"/>
                    </a:cubicBezTo>
                    <a:cubicBezTo>
                      <a:pt x="0" y="114"/>
                      <a:pt x="9" y="136"/>
                      <a:pt x="24" y="152"/>
                    </a:cubicBezTo>
                    <a:cubicBezTo>
                      <a:pt x="25" y="152"/>
                      <a:pt x="26" y="152"/>
                      <a:pt x="26" y="152"/>
                    </a:cubicBezTo>
                    <a:cubicBezTo>
                      <a:pt x="26" y="152"/>
                      <a:pt x="27" y="152"/>
                      <a:pt x="27"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1" name="Aichitds5-8"/>
              <p:cNvSpPr/>
              <p:nvPr/>
            </p:nvSpPr>
            <p:spPr bwMode="auto">
              <a:xfrm>
                <a:off x="3661988"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5" y="16"/>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55" y="13"/>
                      <a:pt x="39" y="24"/>
                      <a:pt x="25" y="43"/>
                    </a:cubicBezTo>
                    <a:cubicBezTo>
                      <a:pt x="16" y="55"/>
                      <a:pt x="8" y="69"/>
                      <a:pt x="0" y="88"/>
                    </a:cubicBezTo>
                    <a:cubicBezTo>
                      <a:pt x="343" y="88"/>
                      <a:pt x="343" y="88"/>
                      <a:pt x="343" y="88"/>
                    </a:cubicBezTo>
                    <a:cubicBezTo>
                      <a:pt x="341" y="84"/>
                      <a:pt x="340" y="80"/>
                      <a:pt x="338" y="76"/>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2" name="Aichitds5-9"/>
              <p:cNvSpPr/>
              <p:nvPr/>
            </p:nvSpPr>
            <p:spPr bwMode="auto">
              <a:xfrm>
                <a:off x="3177800" y="3784601"/>
                <a:ext cx="268288" cy="228600"/>
              </a:xfrm>
              <a:custGeom>
                <a:avLst/>
                <a:gdLst>
                  <a:gd name="T0" fmla="*/ 27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4 w 180"/>
                  <a:gd name="T13" fmla="*/ 152 h 152"/>
                  <a:gd name="T14" fmla="*/ 26 w 180"/>
                  <a:gd name="T15" fmla="*/ 152 h 152"/>
                  <a:gd name="T16" fmla="*/ 27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7" y="152"/>
                    </a:moveTo>
                    <a:cubicBezTo>
                      <a:pt x="29" y="152"/>
                      <a:pt x="30" y="152"/>
                      <a:pt x="32" y="152"/>
                    </a:cubicBezTo>
                    <a:cubicBezTo>
                      <a:pt x="155" y="152"/>
                      <a:pt x="155" y="152"/>
                      <a:pt x="155" y="152"/>
                    </a:cubicBezTo>
                    <a:cubicBezTo>
                      <a:pt x="170" y="136"/>
                      <a:pt x="180" y="114"/>
                      <a:pt x="180" y="90"/>
                    </a:cubicBezTo>
                    <a:cubicBezTo>
                      <a:pt x="180" y="40"/>
                      <a:pt x="139" y="0"/>
                      <a:pt x="90" y="0"/>
                    </a:cubicBezTo>
                    <a:cubicBezTo>
                      <a:pt x="40" y="0"/>
                      <a:pt x="0" y="40"/>
                      <a:pt x="0" y="90"/>
                    </a:cubicBezTo>
                    <a:cubicBezTo>
                      <a:pt x="0" y="114"/>
                      <a:pt x="9" y="136"/>
                      <a:pt x="24" y="152"/>
                    </a:cubicBezTo>
                    <a:cubicBezTo>
                      <a:pt x="25" y="152"/>
                      <a:pt x="26" y="152"/>
                      <a:pt x="26" y="152"/>
                    </a:cubicBezTo>
                    <a:cubicBezTo>
                      <a:pt x="26" y="152"/>
                      <a:pt x="27" y="152"/>
                      <a:pt x="27"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3" name="Aichitds5-10"/>
              <p:cNvSpPr/>
              <p:nvPr/>
            </p:nvSpPr>
            <p:spPr bwMode="auto">
              <a:xfrm>
                <a:off x="3076200"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5" y="16"/>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55" y="13"/>
                      <a:pt x="39" y="24"/>
                      <a:pt x="25" y="43"/>
                    </a:cubicBezTo>
                    <a:cubicBezTo>
                      <a:pt x="16" y="55"/>
                      <a:pt x="8" y="69"/>
                      <a:pt x="0" y="88"/>
                    </a:cubicBezTo>
                    <a:cubicBezTo>
                      <a:pt x="343" y="88"/>
                      <a:pt x="343" y="88"/>
                      <a:pt x="343" y="88"/>
                    </a:cubicBezTo>
                    <a:cubicBezTo>
                      <a:pt x="341" y="84"/>
                      <a:pt x="340" y="80"/>
                      <a:pt x="338" y="76"/>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4" name="Aichitds5-11"/>
              <p:cNvSpPr/>
              <p:nvPr/>
            </p:nvSpPr>
            <p:spPr bwMode="auto">
              <a:xfrm>
                <a:off x="2579313" y="3784601"/>
                <a:ext cx="268288" cy="228600"/>
              </a:xfrm>
              <a:custGeom>
                <a:avLst/>
                <a:gdLst>
                  <a:gd name="T0" fmla="*/ 28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27 w 180"/>
                  <a:gd name="T15" fmla="*/ 152 h 152"/>
                  <a:gd name="T16" fmla="*/ 28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8" y="152"/>
                    </a:moveTo>
                    <a:cubicBezTo>
                      <a:pt x="29" y="152"/>
                      <a:pt x="31" y="152"/>
                      <a:pt x="32" y="152"/>
                    </a:cubicBezTo>
                    <a:cubicBezTo>
                      <a:pt x="155"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26" y="152"/>
                      <a:pt x="26" y="152"/>
                      <a:pt x="27" y="152"/>
                    </a:cubicBezTo>
                    <a:cubicBezTo>
                      <a:pt x="27" y="152"/>
                      <a:pt x="27" y="152"/>
                      <a:pt x="28"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5" name="Aichitds5-12"/>
              <p:cNvSpPr/>
              <p:nvPr/>
            </p:nvSpPr>
            <p:spPr bwMode="auto">
              <a:xfrm>
                <a:off x="2479300"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4" y="16"/>
                      <a:pt x="275" y="7"/>
                    </a:cubicBezTo>
                    <a:cubicBezTo>
                      <a:pt x="262" y="1"/>
                      <a:pt x="252" y="0"/>
                      <a:pt x="249" y="0"/>
                    </a:cubicBezTo>
                    <a:cubicBezTo>
                      <a:pt x="247" y="0"/>
                      <a:pt x="245" y="0"/>
                      <a:pt x="244" y="0"/>
                    </a:cubicBezTo>
                    <a:cubicBezTo>
                      <a:pt x="99" y="0"/>
                      <a:pt x="99" y="0"/>
                      <a:pt x="99" y="0"/>
                    </a:cubicBezTo>
                    <a:cubicBezTo>
                      <a:pt x="97" y="0"/>
                      <a:pt x="96" y="0"/>
                      <a:pt x="94" y="0"/>
                    </a:cubicBezTo>
                    <a:cubicBezTo>
                      <a:pt x="91" y="0"/>
                      <a:pt x="81" y="1"/>
                      <a:pt x="68" y="7"/>
                    </a:cubicBezTo>
                    <a:cubicBezTo>
                      <a:pt x="55" y="13"/>
                      <a:pt x="39" y="24"/>
                      <a:pt x="25" y="43"/>
                    </a:cubicBezTo>
                    <a:cubicBezTo>
                      <a:pt x="16" y="55"/>
                      <a:pt x="7" y="69"/>
                      <a:pt x="0" y="88"/>
                    </a:cubicBezTo>
                    <a:cubicBezTo>
                      <a:pt x="343" y="88"/>
                      <a:pt x="343" y="88"/>
                      <a:pt x="343" y="88"/>
                    </a:cubicBezTo>
                    <a:cubicBezTo>
                      <a:pt x="341" y="84"/>
                      <a:pt x="339" y="80"/>
                      <a:pt x="338" y="76"/>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6" name="Aichitds5-13"/>
              <p:cNvSpPr/>
              <p:nvPr/>
            </p:nvSpPr>
            <p:spPr bwMode="auto">
              <a:xfrm>
                <a:off x="961650" y="3544888"/>
                <a:ext cx="220663" cy="220663"/>
              </a:xfrm>
              <a:custGeom>
                <a:avLst/>
                <a:gdLst>
                  <a:gd name="T0" fmla="*/ 74 w 148"/>
                  <a:gd name="T1" fmla="*/ 148 h 148"/>
                  <a:gd name="T2" fmla="*/ 122 w 148"/>
                  <a:gd name="T3" fmla="*/ 131 h 148"/>
                  <a:gd name="T4" fmla="*/ 139 w 148"/>
                  <a:gd name="T5" fmla="*/ 110 h 148"/>
                  <a:gd name="T6" fmla="*/ 148 w 148"/>
                  <a:gd name="T7" fmla="*/ 74 h 148"/>
                  <a:gd name="T8" fmla="*/ 74 w 148"/>
                  <a:gd name="T9" fmla="*/ 0 h 148"/>
                  <a:gd name="T10" fmla="*/ 0 w 148"/>
                  <a:gd name="T11" fmla="*/ 74 h 148"/>
                  <a:gd name="T12" fmla="*/ 74 w 148"/>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74" y="148"/>
                    </a:moveTo>
                    <a:cubicBezTo>
                      <a:pt x="92" y="148"/>
                      <a:pt x="109" y="142"/>
                      <a:pt x="122" y="131"/>
                    </a:cubicBezTo>
                    <a:cubicBezTo>
                      <a:pt x="126" y="123"/>
                      <a:pt x="132" y="116"/>
                      <a:pt x="139" y="110"/>
                    </a:cubicBezTo>
                    <a:cubicBezTo>
                      <a:pt x="145" y="99"/>
                      <a:pt x="148" y="87"/>
                      <a:pt x="148" y="74"/>
                    </a:cubicBezTo>
                    <a:cubicBezTo>
                      <a:pt x="148" y="33"/>
                      <a:pt x="115" y="0"/>
                      <a:pt x="74" y="0"/>
                    </a:cubicBezTo>
                    <a:cubicBezTo>
                      <a:pt x="33" y="0"/>
                      <a:pt x="0" y="33"/>
                      <a:pt x="0" y="74"/>
                    </a:cubicBezTo>
                    <a:cubicBezTo>
                      <a:pt x="0" y="115"/>
                      <a:pt x="33" y="148"/>
                      <a:pt x="74" y="148"/>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7" name="Aichitds5-14"/>
              <p:cNvSpPr/>
              <p:nvPr/>
            </p:nvSpPr>
            <p:spPr bwMode="auto">
              <a:xfrm>
                <a:off x="1302963" y="3544888"/>
                <a:ext cx="220663" cy="220663"/>
              </a:xfrm>
              <a:custGeom>
                <a:avLst/>
                <a:gdLst>
                  <a:gd name="T0" fmla="*/ 60 w 148"/>
                  <a:gd name="T1" fmla="*/ 147 h 148"/>
                  <a:gd name="T2" fmla="*/ 74 w 148"/>
                  <a:gd name="T3" fmla="*/ 148 h 148"/>
                  <a:gd name="T4" fmla="*/ 148 w 148"/>
                  <a:gd name="T5" fmla="*/ 74 h 148"/>
                  <a:gd name="T6" fmla="*/ 74 w 148"/>
                  <a:gd name="T7" fmla="*/ 0 h 148"/>
                  <a:gd name="T8" fmla="*/ 0 w 148"/>
                  <a:gd name="T9" fmla="*/ 74 h 148"/>
                  <a:gd name="T10" fmla="*/ 2 w 148"/>
                  <a:gd name="T11" fmla="*/ 90 h 148"/>
                  <a:gd name="T12" fmla="*/ 60 w 148"/>
                  <a:gd name="T13" fmla="*/ 147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60" y="147"/>
                    </a:moveTo>
                    <a:cubicBezTo>
                      <a:pt x="65" y="148"/>
                      <a:pt x="70" y="148"/>
                      <a:pt x="74" y="148"/>
                    </a:cubicBezTo>
                    <a:cubicBezTo>
                      <a:pt x="115" y="148"/>
                      <a:pt x="148" y="115"/>
                      <a:pt x="148" y="74"/>
                    </a:cubicBezTo>
                    <a:cubicBezTo>
                      <a:pt x="148" y="33"/>
                      <a:pt x="115" y="0"/>
                      <a:pt x="74" y="0"/>
                    </a:cubicBezTo>
                    <a:cubicBezTo>
                      <a:pt x="34" y="0"/>
                      <a:pt x="0" y="33"/>
                      <a:pt x="0" y="74"/>
                    </a:cubicBezTo>
                    <a:cubicBezTo>
                      <a:pt x="0" y="80"/>
                      <a:pt x="1" y="85"/>
                      <a:pt x="2" y="90"/>
                    </a:cubicBezTo>
                    <a:cubicBezTo>
                      <a:pt x="29" y="99"/>
                      <a:pt x="51" y="120"/>
                      <a:pt x="60" y="147"/>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8" name="Aichitds5-15"/>
              <p:cNvSpPr/>
              <p:nvPr/>
            </p:nvSpPr>
            <p:spPr bwMode="auto">
              <a:xfrm>
                <a:off x="1645863" y="3544888"/>
                <a:ext cx="220663" cy="214313"/>
              </a:xfrm>
              <a:custGeom>
                <a:avLst/>
                <a:gdLst>
                  <a:gd name="T0" fmla="*/ 136 w 148"/>
                  <a:gd name="T1" fmla="*/ 86 h 144"/>
                  <a:gd name="T2" fmla="*/ 147 w 148"/>
                  <a:gd name="T3" fmla="*/ 86 h 144"/>
                  <a:gd name="T4" fmla="*/ 148 w 148"/>
                  <a:gd name="T5" fmla="*/ 74 h 144"/>
                  <a:gd name="T6" fmla="*/ 74 w 148"/>
                  <a:gd name="T7" fmla="*/ 0 h 144"/>
                  <a:gd name="T8" fmla="*/ 0 w 148"/>
                  <a:gd name="T9" fmla="*/ 74 h 144"/>
                  <a:gd name="T10" fmla="*/ 50 w 148"/>
                  <a:gd name="T11" fmla="*/ 144 h 144"/>
                  <a:gd name="T12" fmla="*/ 136 w 148"/>
                  <a:gd name="T13" fmla="*/ 86 h 144"/>
                </a:gdLst>
                <a:ahLst/>
                <a:cxnLst>
                  <a:cxn ang="0">
                    <a:pos x="T0" y="T1"/>
                  </a:cxn>
                  <a:cxn ang="0">
                    <a:pos x="T2" y="T3"/>
                  </a:cxn>
                  <a:cxn ang="0">
                    <a:pos x="T4" y="T5"/>
                  </a:cxn>
                  <a:cxn ang="0">
                    <a:pos x="T6" y="T7"/>
                  </a:cxn>
                  <a:cxn ang="0">
                    <a:pos x="T8" y="T9"/>
                  </a:cxn>
                  <a:cxn ang="0">
                    <a:pos x="T10" y="T11"/>
                  </a:cxn>
                  <a:cxn ang="0">
                    <a:pos x="T12" y="T13"/>
                  </a:cxn>
                </a:cxnLst>
                <a:rect l="0" t="0" r="r" b="b"/>
                <a:pathLst>
                  <a:path w="148" h="144">
                    <a:moveTo>
                      <a:pt x="136" y="86"/>
                    </a:moveTo>
                    <a:cubicBezTo>
                      <a:pt x="139" y="86"/>
                      <a:pt x="143" y="86"/>
                      <a:pt x="147" y="86"/>
                    </a:cubicBezTo>
                    <a:cubicBezTo>
                      <a:pt x="148" y="82"/>
                      <a:pt x="148" y="78"/>
                      <a:pt x="148" y="74"/>
                    </a:cubicBezTo>
                    <a:cubicBezTo>
                      <a:pt x="148" y="33"/>
                      <a:pt x="115" y="0"/>
                      <a:pt x="74" y="0"/>
                    </a:cubicBezTo>
                    <a:cubicBezTo>
                      <a:pt x="33" y="0"/>
                      <a:pt x="0" y="33"/>
                      <a:pt x="0" y="74"/>
                    </a:cubicBezTo>
                    <a:cubicBezTo>
                      <a:pt x="0" y="106"/>
                      <a:pt x="21" y="134"/>
                      <a:pt x="50" y="144"/>
                    </a:cubicBezTo>
                    <a:cubicBezTo>
                      <a:pt x="63" y="110"/>
                      <a:pt x="97" y="86"/>
                      <a:pt x="136" y="86"/>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9" name="Aichitds5-16"/>
              <p:cNvSpPr/>
              <p:nvPr/>
            </p:nvSpPr>
            <p:spPr bwMode="auto">
              <a:xfrm>
                <a:off x="1987175" y="3544888"/>
                <a:ext cx="222250" cy="220663"/>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0" name="Aichitds5-17"/>
              <p:cNvSpPr/>
              <p:nvPr/>
            </p:nvSpPr>
            <p:spPr bwMode="auto">
              <a:xfrm>
                <a:off x="2328488" y="3544888"/>
                <a:ext cx="222250" cy="169863"/>
              </a:xfrm>
              <a:custGeom>
                <a:avLst/>
                <a:gdLst>
                  <a:gd name="T0" fmla="*/ 137 w 148"/>
                  <a:gd name="T1" fmla="*/ 114 h 114"/>
                  <a:gd name="T2" fmla="*/ 148 w 148"/>
                  <a:gd name="T3" fmla="*/ 74 h 114"/>
                  <a:gd name="T4" fmla="*/ 74 w 148"/>
                  <a:gd name="T5" fmla="*/ 0 h 114"/>
                  <a:gd name="T6" fmla="*/ 0 w 148"/>
                  <a:gd name="T7" fmla="*/ 74 h 114"/>
                  <a:gd name="T8" fmla="*/ 9 w 148"/>
                  <a:gd name="T9" fmla="*/ 109 h 114"/>
                  <a:gd name="T10" fmla="*/ 70 w 148"/>
                  <a:gd name="T11" fmla="*/ 86 h 114"/>
                  <a:gd name="T12" fmla="*/ 137 w 148"/>
                  <a:gd name="T13" fmla="*/ 114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7" y="114"/>
                    </a:moveTo>
                    <a:cubicBezTo>
                      <a:pt x="144" y="102"/>
                      <a:pt x="148" y="89"/>
                      <a:pt x="148" y="74"/>
                    </a:cubicBezTo>
                    <a:cubicBezTo>
                      <a:pt x="148" y="33"/>
                      <a:pt x="115" y="0"/>
                      <a:pt x="74" y="0"/>
                    </a:cubicBezTo>
                    <a:cubicBezTo>
                      <a:pt x="33" y="0"/>
                      <a:pt x="0" y="33"/>
                      <a:pt x="0" y="74"/>
                    </a:cubicBezTo>
                    <a:cubicBezTo>
                      <a:pt x="0" y="87"/>
                      <a:pt x="3" y="98"/>
                      <a:pt x="9" y="109"/>
                    </a:cubicBezTo>
                    <a:cubicBezTo>
                      <a:pt x="25" y="94"/>
                      <a:pt x="46" y="86"/>
                      <a:pt x="70" y="86"/>
                    </a:cubicBezTo>
                    <a:cubicBezTo>
                      <a:pt x="96" y="86"/>
                      <a:pt x="120" y="96"/>
                      <a:pt x="137" y="114"/>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1" name="Aichitds5-18"/>
              <p:cNvSpPr/>
              <p:nvPr/>
            </p:nvSpPr>
            <p:spPr bwMode="auto">
              <a:xfrm>
                <a:off x="2671388" y="3544888"/>
                <a:ext cx="222250" cy="220663"/>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2" name="Aichitds5-19"/>
              <p:cNvSpPr/>
              <p:nvPr/>
            </p:nvSpPr>
            <p:spPr bwMode="auto">
              <a:xfrm>
                <a:off x="3012700" y="3544888"/>
                <a:ext cx="220663" cy="217488"/>
              </a:xfrm>
              <a:custGeom>
                <a:avLst/>
                <a:gdLst>
                  <a:gd name="T0" fmla="*/ 148 w 148"/>
                  <a:gd name="T1" fmla="*/ 74 h 146"/>
                  <a:gd name="T2" fmla="*/ 74 w 148"/>
                  <a:gd name="T3" fmla="*/ 0 h 146"/>
                  <a:gd name="T4" fmla="*/ 0 w 148"/>
                  <a:gd name="T5" fmla="*/ 74 h 146"/>
                  <a:gd name="T6" fmla="*/ 1 w 148"/>
                  <a:gd name="T7" fmla="*/ 86 h 146"/>
                  <a:gd name="T8" fmla="*/ 4 w 148"/>
                  <a:gd name="T9" fmla="*/ 86 h 146"/>
                  <a:gd name="T10" fmla="*/ 91 w 148"/>
                  <a:gd name="T11" fmla="*/ 146 h 146"/>
                  <a:gd name="T12" fmla="*/ 148 w 148"/>
                  <a:gd name="T13" fmla="*/ 74 h 146"/>
                </a:gdLst>
                <a:ahLst/>
                <a:cxnLst>
                  <a:cxn ang="0">
                    <a:pos x="T0" y="T1"/>
                  </a:cxn>
                  <a:cxn ang="0">
                    <a:pos x="T2" y="T3"/>
                  </a:cxn>
                  <a:cxn ang="0">
                    <a:pos x="T4" y="T5"/>
                  </a:cxn>
                  <a:cxn ang="0">
                    <a:pos x="T6" y="T7"/>
                  </a:cxn>
                  <a:cxn ang="0">
                    <a:pos x="T8" y="T9"/>
                  </a:cxn>
                  <a:cxn ang="0">
                    <a:pos x="T10" y="T11"/>
                  </a:cxn>
                  <a:cxn ang="0">
                    <a:pos x="T12" y="T13"/>
                  </a:cxn>
                </a:cxnLst>
                <a:rect l="0" t="0" r="r" b="b"/>
                <a:pathLst>
                  <a:path w="148" h="146">
                    <a:moveTo>
                      <a:pt x="148" y="74"/>
                    </a:moveTo>
                    <a:cubicBezTo>
                      <a:pt x="148" y="33"/>
                      <a:pt x="115" y="0"/>
                      <a:pt x="74" y="0"/>
                    </a:cubicBezTo>
                    <a:cubicBezTo>
                      <a:pt x="33" y="0"/>
                      <a:pt x="0" y="33"/>
                      <a:pt x="0" y="74"/>
                    </a:cubicBezTo>
                    <a:cubicBezTo>
                      <a:pt x="0" y="78"/>
                      <a:pt x="1" y="82"/>
                      <a:pt x="1" y="86"/>
                    </a:cubicBezTo>
                    <a:cubicBezTo>
                      <a:pt x="2" y="86"/>
                      <a:pt x="3" y="86"/>
                      <a:pt x="4" y="86"/>
                    </a:cubicBezTo>
                    <a:cubicBezTo>
                      <a:pt x="44" y="86"/>
                      <a:pt x="78" y="111"/>
                      <a:pt x="91" y="146"/>
                    </a:cubicBezTo>
                    <a:cubicBezTo>
                      <a:pt x="124" y="139"/>
                      <a:pt x="148" y="109"/>
                      <a:pt x="148" y="74"/>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3" name="Aichitds5-20"/>
              <p:cNvSpPr/>
              <p:nvPr/>
            </p:nvSpPr>
            <p:spPr bwMode="auto">
              <a:xfrm>
                <a:off x="3355600" y="3544888"/>
                <a:ext cx="220663" cy="220663"/>
              </a:xfrm>
              <a:custGeom>
                <a:avLst/>
                <a:gdLst>
                  <a:gd name="T0" fmla="*/ 147 w 148"/>
                  <a:gd name="T1" fmla="*/ 88 h 148"/>
                  <a:gd name="T2" fmla="*/ 148 w 148"/>
                  <a:gd name="T3" fmla="*/ 74 h 148"/>
                  <a:gd name="T4" fmla="*/ 74 w 148"/>
                  <a:gd name="T5" fmla="*/ 0 h 148"/>
                  <a:gd name="T6" fmla="*/ 0 w 148"/>
                  <a:gd name="T7" fmla="*/ 74 h 148"/>
                  <a:gd name="T8" fmla="*/ 74 w 148"/>
                  <a:gd name="T9" fmla="*/ 148 h 148"/>
                  <a:gd name="T10" fmla="*/ 79 w 148"/>
                  <a:gd name="T11" fmla="*/ 148 h 148"/>
                  <a:gd name="T12" fmla="*/ 147 w 148"/>
                  <a:gd name="T13" fmla="*/ 88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147" y="88"/>
                    </a:moveTo>
                    <a:cubicBezTo>
                      <a:pt x="147" y="83"/>
                      <a:pt x="148" y="79"/>
                      <a:pt x="148" y="74"/>
                    </a:cubicBezTo>
                    <a:cubicBezTo>
                      <a:pt x="148" y="33"/>
                      <a:pt x="115" y="0"/>
                      <a:pt x="74" y="0"/>
                    </a:cubicBezTo>
                    <a:cubicBezTo>
                      <a:pt x="33" y="0"/>
                      <a:pt x="0" y="33"/>
                      <a:pt x="0" y="74"/>
                    </a:cubicBezTo>
                    <a:cubicBezTo>
                      <a:pt x="0" y="115"/>
                      <a:pt x="33" y="148"/>
                      <a:pt x="74" y="148"/>
                    </a:cubicBezTo>
                    <a:cubicBezTo>
                      <a:pt x="76" y="148"/>
                      <a:pt x="77" y="148"/>
                      <a:pt x="79" y="148"/>
                    </a:cubicBezTo>
                    <a:cubicBezTo>
                      <a:pt x="89" y="118"/>
                      <a:pt x="115" y="95"/>
                      <a:pt x="147" y="88"/>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4" name="Aichitds5-21"/>
              <p:cNvSpPr/>
              <p:nvPr/>
            </p:nvSpPr>
            <p:spPr bwMode="auto">
              <a:xfrm>
                <a:off x="3684213" y="3544888"/>
                <a:ext cx="222250" cy="220663"/>
              </a:xfrm>
              <a:custGeom>
                <a:avLst/>
                <a:gdLst>
                  <a:gd name="T0" fmla="*/ 0 w 148"/>
                  <a:gd name="T1" fmla="*/ 74 h 148"/>
                  <a:gd name="T2" fmla="*/ 9 w 148"/>
                  <a:gd name="T3" fmla="*/ 110 h 148"/>
                  <a:gd name="T4" fmla="*/ 26 w 148"/>
                  <a:gd name="T5" fmla="*/ 131 h 148"/>
                  <a:gd name="T6" fmla="*/ 74 w 148"/>
                  <a:gd name="T7" fmla="*/ 148 h 148"/>
                  <a:gd name="T8" fmla="*/ 148 w 148"/>
                  <a:gd name="T9" fmla="*/ 74 h 148"/>
                  <a:gd name="T10" fmla="*/ 74 w 148"/>
                  <a:gd name="T11" fmla="*/ 0 h 148"/>
                  <a:gd name="T12" fmla="*/ 0 w 148"/>
                  <a:gd name="T13" fmla="*/ 74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0" y="74"/>
                    </a:moveTo>
                    <a:cubicBezTo>
                      <a:pt x="0" y="87"/>
                      <a:pt x="3" y="99"/>
                      <a:pt x="9" y="110"/>
                    </a:cubicBezTo>
                    <a:cubicBezTo>
                      <a:pt x="16" y="116"/>
                      <a:pt x="21" y="123"/>
                      <a:pt x="26" y="131"/>
                    </a:cubicBezTo>
                    <a:cubicBezTo>
                      <a:pt x="39" y="142"/>
                      <a:pt x="56" y="148"/>
                      <a:pt x="74" y="148"/>
                    </a:cubicBezTo>
                    <a:cubicBezTo>
                      <a:pt x="115" y="148"/>
                      <a:pt x="148" y="115"/>
                      <a:pt x="148" y="74"/>
                    </a:cubicBezTo>
                    <a:cubicBezTo>
                      <a:pt x="148" y="33"/>
                      <a:pt x="115" y="0"/>
                      <a:pt x="74" y="0"/>
                    </a:cubicBezTo>
                    <a:cubicBezTo>
                      <a:pt x="33" y="0"/>
                      <a:pt x="0" y="33"/>
                      <a:pt x="0" y="74"/>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5" name="Aichitds5-22"/>
              <p:cNvSpPr/>
              <p:nvPr/>
            </p:nvSpPr>
            <p:spPr bwMode="auto">
              <a:xfrm>
                <a:off x="1136275" y="3684588"/>
                <a:ext cx="252413"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6" name="Aichitds5-23"/>
              <p:cNvSpPr/>
              <p:nvPr/>
            </p:nvSpPr>
            <p:spPr bwMode="auto">
              <a:xfrm>
                <a:off x="1722063" y="3684588"/>
                <a:ext cx="252413"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7" name="Aichitds5-24"/>
              <p:cNvSpPr/>
              <p:nvPr/>
            </p:nvSpPr>
            <p:spPr bwMode="auto">
              <a:xfrm>
                <a:off x="2306263" y="3684588"/>
                <a:ext cx="254000"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8" name="Aichitds5-25"/>
              <p:cNvSpPr/>
              <p:nvPr/>
            </p:nvSpPr>
            <p:spPr bwMode="auto">
              <a:xfrm>
                <a:off x="2893638" y="3684588"/>
                <a:ext cx="252413"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9" name="Aichitds5-26"/>
              <p:cNvSpPr/>
              <p:nvPr/>
            </p:nvSpPr>
            <p:spPr bwMode="auto">
              <a:xfrm>
                <a:off x="3477838" y="3684588"/>
                <a:ext cx="252413"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4" name="Aichitds5-27"/>
              <p:cNvSpPr/>
              <p:nvPr/>
            </p:nvSpPr>
            <p:spPr bwMode="auto">
              <a:xfrm>
                <a:off x="598113" y="4175126"/>
                <a:ext cx="3670300" cy="350838"/>
              </a:xfrm>
              <a:prstGeom prst="rect">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1" name="Aichitds5-28"/>
              <p:cNvSpPr/>
              <p:nvPr/>
            </p:nvSpPr>
            <p:spPr bwMode="auto">
              <a:xfrm>
                <a:off x="1128338" y="1970088"/>
                <a:ext cx="2611438" cy="1233488"/>
              </a:xfrm>
              <a:custGeom>
                <a:avLst/>
                <a:gdLst>
                  <a:gd name="T0" fmla="*/ 286 w 1645"/>
                  <a:gd name="T1" fmla="*/ 770 h 777"/>
                  <a:gd name="T2" fmla="*/ 286 w 1645"/>
                  <a:gd name="T3" fmla="*/ 739 h 777"/>
                  <a:gd name="T4" fmla="*/ 37 w 1645"/>
                  <a:gd name="T5" fmla="*/ 739 h 777"/>
                  <a:gd name="T6" fmla="*/ 37 w 1645"/>
                  <a:gd name="T7" fmla="*/ 38 h 777"/>
                  <a:gd name="T8" fmla="*/ 1607 w 1645"/>
                  <a:gd name="T9" fmla="*/ 38 h 777"/>
                  <a:gd name="T10" fmla="*/ 1607 w 1645"/>
                  <a:gd name="T11" fmla="*/ 739 h 777"/>
                  <a:gd name="T12" fmla="*/ 396 w 1645"/>
                  <a:gd name="T13" fmla="*/ 739 h 777"/>
                  <a:gd name="T14" fmla="*/ 396 w 1645"/>
                  <a:gd name="T15" fmla="*/ 770 h 777"/>
                  <a:gd name="T16" fmla="*/ 396 w 1645"/>
                  <a:gd name="T17" fmla="*/ 777 h 777"/>
                  <a:gd name="T18" fmla="*/ 1645 w 1645"/>
                  <a:gd name="T19" fmla="*/ 777 h 777"/>
                  <a:gd name="T20" fmla="*/ 1645 w 1645"/>
                  <a:gd name="T21" fmla="*/ 0 h 777"/>
                  <a:gd name="T22" fmla="*/ 0 w 1645"/>
                  <a:gd name="T23" fmla="*/ 0 h 777"/>
                  <a:gd name="T24" fmla="*/ 0 w 1645"/>
                  <a:gd name="T25" fmla="*/ 777 h 777"/>
                  <a:gd name="T26" fmla="*/ 286 w 1645"/>
                  <a:gd name="T27" fmla="*/ 777 h 777"/>
                  <a:gd name="T28" fmla="*/ 286 w 1645"/>
                  <a:gd name="T29" fmla="*/ 770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45" h="777">
                    <a:moveTo>
                      <a:pt x="286" y="770"/>
                    </a:moveTo>
                    <a:lnTo>
                      <a:pt x="286" y="739"/>
                    </a:lnTo>
                    <a:lnTo>
                      <a:pt x="37" y="739"/>
                    </a:lnTo>
                    <a:lnTo>
                      <a:pt x="37" y="38"/>
                    </a:lnTo>
                    <a:lnTo>
                      <a:pt x="1607" y="38"/>
                    </a:lnTo>
                    <a:lnTo>
                      <a:pt x="1607" y="739"/>
                    </a:lnTo>
                    <a:lnTo>
                      <a:pt x="396" y="739"/>
                    </a:lnTo>
                    <a:lnTo>
                      <a:pt x="396" y="770"/>
                    </a:lnTo>
                    <a:lnTo>
                      <a:pt x="396" y="777"/>
                    </a:lnTo>
                    <a:lnTo>
                      <a:pt x="1645" y="777"/>
                    </a:lnTo>
                    <a:lnTo>
                      <a:pt x="1645" y="0"/>
                    </a:lnTo>
                    <a:lnTo>
                      <a:pt x="0" y="0"/>
                    </a:lnTo>
                    <a:lnTo>
                      <a:pt x="0" y="777"/>
                    </a:lnTo>
                    <a:lnTo>
                      <a:pt x="286" y="777"/>
                    </a:lnTo>
                    <a:lnTo>
                      <a:pt x="286" y="770"/>
                    </a:ln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2" name="Aichitds5-29"/>
              <p:cNvSpPr/>
              <p:nvPr/>
            </p:nvSpPr>
            <p:spPr bwMode="auto">
              <a:xfrm>
                <a:off x="1525213" y="2892426"/>
                <a:ext cx="417513" cy="611188"/>
              </a:xfrm>
              <a:custGeom>
                <a:avLst/>
                <a:gdLst>
                  <a:gd name="T0" fmla="*/ 147 w 279"/>
                  <a:gd name="T1" fmla="*/ 86 h 409"/>
                  <a:gd name="T2" fmla="*/ 274 w 279"/>
                  <a:gd name="T3" fmla="*/ 26 h 409"/>
                  <a:gd name="T4" fmla="*/ 252 w 279"/>
                  <a:gd name="T5" fmla="*/ 6 h 409"/>
                  <a:gd name="T6" fmla="*/ 144 w 279"/>
                  <a:gd name="T7" fmla="*/ 56 h 409"/>
                  <a:gd name="T8" fmla="*/ 132 w 279"/>
                  <a:gd name="T9" fmla="*/ 58 h 409"/>
                  <a:gd name="T10" fmla="*/ 130 w 279"/>
                  <a:gd name="T11" fmla="*/ 58 h 409"/>
                  <a:gd name="T12" fmla="*/ 61 w 279"/>
                  <a:gd name="T13" fmla="*/ 58 h 409"/>
                  <a:gd name="T14" fmla="*/ 15 w 279"/>
                  <a:gd name="T15" fmla="*/ 84 h 409"/>
                  <a:gd name="T16" fmla="*/ 0 w 279"/>
                  <a:gd name="T17" fmla="*/ 116 h 409"/>
                  <a:gd name="T18" fmla="*/ 1 w 279"/>
                  <a:gd name="T19" fmla="*/ 124 h 409"/>
                  <a:gd name="T20" fmla="*/ 35 w 279"/>
                  <a:gd name="T21" fmla="*/ 151 h 409"/>
                  <a:gd name="T22" fmla="*/ 104 w 279"/>
                  <a:gd name="T23" fmla="*/ 154 h 409"/>
                  <a:gd name="T24" fmla="*/ 101 w 279"/>
                  <a:gd name="T25" fmla="*/ 124 h 409"/>
                  <a:gd name="T26" fmla="*/ 36 w 279"/>
                  <a:gd name="T27" fmla="*/ 120 h 409"/>
                  <a:gd name="T28" fmla="*/ 30 w 279"/>
                  <a:gd name="T29" fmla="*/ 116 h 409"/>
                  <a:gd name="T30" fmla="*/ 30 w 279"/>
                  <a:gd name="T31" fmla="*/ 116 h 409"/>
                  <a:gd name="T32" fmla="*/ 46 w 279"/>
                  <a:gd name="T33" fmla="*/ 96 h 409"/>
                  <a:gd name="T34" fmla="*/ 73 w 279"/>
                  <a:gd name="T35" fmla="*/ 121 h 409"/>
                  <a:gd name="T36" fmla="*/ 89 w 279"/>
                  <a:gd name="T37" fmla="*/ 121 h 409"/>
                  <a:gd name="T38" fmla="*/ 78 w 279"/>
                  <a:gd name="T39" fmla="*/ 86 h 409"/>
                  <a:gd name="T40" fmla="*/ 115 w 279"/>
                  <a:gd name="T41" fmla="*/ 86 h 409"/>
                  <a:gd name="T42" fmla="*/ 104 w 279"/>
                  <a:gd name="T43" fmla="*/ 120 h 409"/>
                  <a:gd name="T44" fmla="*/ 104 w 279"/>
                  <a:gd name="T45" fmla="*/ 158 h 409"/>
                  <a:gd name="T46" fmla="*/ 104 w 279"/>
                  <a:gd name="T47" fmla="*/ 171 h 409"/>
                  <a:gd name="T48" fmla="*/ 89 w 279"/>
                  <a:gd name="T49" fmla="*/ 159 h 409"/>
                  <a:gd name="T50" fmla="*/ 46 w 279"/>
                  <a:gd name="T51" fmla="*/ 157 h 409"/>
                  <a:gd name="T52" fmla="*/ 46 w 279"/>
                  <a:gd name="T53" fmla="*/ 201 h 409"/>
                  <a:gd name="T54" fmla="*/ 69 w 279"/>
                  <a:gd name="T55" fmla="*/ 409 h 409"/>
                  <a:gd name="T56" fmla="*/ 92 w 279"/>
                  <a:gd name="T57" fmla="*/ 216 h 409"/>
                  <a:gd name="T58" fmla="*/ 101 w 279"/>
                  <a:gd name="T59" fmla="*/ 385 h 409"/>
                  <a:gd name="T60" fmla="*/ 147 w 279"/>
                  <a:gd name="T61" fmla="*/ 385 h 409"/>
                  <a:gd name="T62" fmla="*/ 147 w 279"/>
                  <a:gd name="T63" fmla="*/ 16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9" h="409">
                    <a:moveTo>
                      <a:pt x="147" y="165"/>
                    </a:moveTo>
                    <a:cubicBezTo>
                      <a:pt x="147" y="86"/>
                      <a:pt x="147" y="86"/>
                      <a:pt x="147" y="86"/>
                    </a:cubicBezTo>
                    <a:cubicBezTo>
                      <a:pt x="157" y="84"/>
                      <a:pt x="170" y="81"/>
                      <a:pt x="185" y="77"/>
                    </a:cubicBezTo>
                    <a:cubicBezTo>
                      <a:pt x="214" y="68"/>
                      <a:pt x="248" y="54"/>
                      <a:pt x="274" y="26"/>
                    </a:cubicBezTo>
                    <a:cubicBezTo>
                      <a:pt x="279" y="20"/>
                      <a:pt x="279" y="11"/>
                      <a:pt x="273" y="5"/>
                    </a:cubicBezTo>
                    <a:cubicBezTo>
                      <a:pt x="267" y="0"/>
                      <a:pt x="257" y="0"/>
                      <a:pt x="252" y="6"/>
                    </a:cubicBezTo>
                    <a:cubicBezTo>
                      <a:pt x="233" y="27"/>
                      <a:pt x="202" y="40"/>
                      <a:pt x="177" y="48"/>
                    </a:cubicBezTo>
                    <a:cubicBezTo>
                      <a:pt x="164" y="52"/>
                      <a:pt x="152" y="54"/>
                      <a:pt x="144" y="56"/>
                    </a:cubicBezTo>
                    <a:cubicBezTo>
                      <a:pt x="140" y="57"/>
                      <a:pt x="136" y="57"/>
                      <a:pt x="134" y="57"/>
                    </a:cubicBezTo>
                    <a:cubicBezTo>
                      <a:pt x="133" y="57"/>
                      <a:pt x="132" y="58"/>
                      <a:pt x="132" y="58"/>
                    </a:cubicBezTo>
                    <a:cubicBezTo>
                      <a:pt x="131" y="58"/>
                      <a:pt x="131" y="58"/>
                      <a:pt x="131" y="58"/>
                    </a:cubicBezTo>
                    <a:cubicBezTo>
                      <a:pt x="131" y="58"/>
                      <a:pt x="131" y="58"/>
                      <a:pt x="130" y="58"/>
                    </a:cubicBezTo>
                    <a:cubicBezTo>
                      <a:pt x="62" y="58"/>
                      <a:pt x="62" y="58"/>
                      <a:pt x="62" y="58"/>
                    </a:cubicBezTo>
                    <a:cubicBezTo>
                      <a:pt x="62" y="58"/>
                      <a:pt x="61" y="58"/>
                      <a:pt x="61" y="58"/>
                    </a:cubicBezTo>
                    <a:cubicBezTo>
                      <a:pt x="53" y="58"/>
                      <a:pt x="47" y="60"/>
                      <a:pt x="41" y="63"/>
                    </a:cubicBezTo>
                    <a:cubicBezTo>
                      <a:pt x="32" y="68"/>
                      <a:pt x="22" y="75"/>
                      <a:pt x="15" y="84"/>
                    </a:cubicBezTo>
                    <a:cubicBezTo>
                      <a:pt x="11" y="88"/>
                      <a:pt x="8" y="93"/>
                      <a:pt x="5" y="98"/>
                    </a:cubicBezTo>
                    <a:cubicBezTo>
                      <a:pt x="2" y="103"/>
                      <a:pt x="0" y="109"/>
                      <a:pt x="0" y="116"/>
                    </a:cubicBezTo>
                    <a:cubicBezTo>
                      <a:pt x="0" y="119"/>
                      <a:pt x="1" y="121"/>
                      <a:pt x="1" y="124"/>
                    </a:cubicBezTo>
                    <a:cubicBezTo>
                      <a:pt x="1" y="124"/>
                      <a:pt x="1" y="124"/>
                      <a:pt x="1" y="124"/>
                    </a:cubicBezTo>
                    <a:cubicBezTo>
                      <a:pt x="3" y="129"/>
                      <a:pt x="6" y="135"/>
                      <a:pt x="10" y="139"/>
                    </a:cubicBezTo>
                    <a:cubicBezTo>
                      <a:pt x="16" y="145"/>
                      <a:pt x="25" y="149"/>
                      <a:pt x="35" y="151"/>
                    </a:cubicBezTo>
                    <a:cubicBezTo>
                      <a:pt x="46" y="154"/>
                      <a:pt x="58" y="155"/>
                      <a:pt x="74" y="155"/>
                    </a:cubicBezTo>
                    <a:cubicBezTo>
                      <a:pt x="83" y="155"/>
                      <a:pt x="93" y="155"/>
                      <a:pt x="104" y="154"/>
                    </a:cubicBezTo>
                    <a:cubicBezTo>
                      <a:pt x="112" y="153"/>
                      <a:pt x="118" y="146"/>
                      <a:pt x="118" y="138"/>
                    </a:cubicBezTo>
                    <a:cubicBezTo>
                      <a:pt x="117" y="129"/>
                      <a:pt x="110" y="123"/>
                      <a:pt x="101" y="124"/>
                    </a:cubicBezTo>
                    <a:cubicBezTo>
                      <a:pt x="91" y="125"/>
                      <a:pt x="82" y="125"/>
                      <a:pt x="74" y="125"/>
                    </a:cubicBezTo>
                    <a:cubicBezTo>
                      <a:pt x="55" y="125"/>
                      <a:pt x="43" y="123"/>
                      <a:pt x="36" y="120"/>
                    </a:cubicBezTo>
                    <a:cubicBezTo>
                      <a:pt x="33" y="119"/>
                      <a:pt x="32" y="118"/>
                      <a:pt x="31" y="117"/>
                    </a:cubicBezTo>
                    <a:cubicBezTo>
                      <a:pt x="30" y="116"/>
                      <a:pt x="30" y="116"/>
                      <a:pt x="30" y="116"/>
                    </a:cubicBezTo>
                    <a:cubicBezTo>
                      <a:pt x="30" y="116"/>
                      <a:pt x="30" y="116"/>
                      <a:pt x="30" y="116"/>
                    </a:cubicBezTo>
                    <a:cubicBezTo>
                      <a:pt x="30" y="116"/>
                      <a:pt x="30" y="116"/>
                      <a:pt x="30" y="116"/>
                    </a:cubicBezTo>
                    <a:cubicBezTo>
                      <a:pt x="30" y="115"/>
                      <a:pt x="31" y="113"/>
                      <a:pt x="33" y="109"/>
                    </a:cubicBezTo>
                    <a:cubicBezTo>
                      <a:pt x="36" y="105"/>
                      <a:pt x="41" y="100"/>
                      <a:pt x="46" y="96"/>
                    </a:cubicBezTo>
                    <a:cubicBezTo>
                      <a:pt x="46" y="119"/>
                      <a:pt x="46" y="119"/>
                      <a:pt x="46" y="119"/>
                    </a:cubicBezTo>
                    <a:cubicBezTo>
                      <a:pt x="51" y="120"/>
                      <a:pt x="60" y="121"/>
                      <a:pt x="73" y="121"/>
                    </a:cubicBezTo>
                    <a:cubicBezTo>
                      <a:pt x="74" y="121"/>
                      <a:pt x="74" y="121"/>
                      <a:pt x="74" y="121"/>
                    </a:cubicBezTo>
                    <a:cubicBezTo>
                      <a:pt x="79" y="121"/>
                      <a:pt x="84" y="121"/>
                      <a:pt x="89" y="121"/>
                    </a:cubicBezTo>
                    <a:cubicBezTo>
                      <a:pt x="89" y="103"/>
                      <a:pt x="89" y="103"/>
                      <a:pt x="89" y="103"/>
                    </a:cubicBezTo>
                    <a:cubicBezTo>
                      <a:pt x="83" y="100"/>
                      <a:pt x="78" y="94"/>
                      <a:pt x="78" y="86"/>
                    </a:cubicBezTo>
                    <a:cubicBezTo>
                      <a:pt x="78" y="76"/>
                      <a:pt x="86" y="68"/>
                      <a:pt x="96" y="68"/>
                    </a:cubicBezTo>
                    <a:cubicBezTo>
                      <a:pt x="107" y="68"/>
                      <a:pt x="115" y="76"/>
                      <a:pt x="115" y="86"/>
                    </a:cubicBezTo>
                    <a:cubicBezTo>
                      <a:pt x="115" y="94"/>
                      <a:pt x="110" y="100"/>
                      <a:pt x="104" y="103"/>
                    </a:cubicBezTo>
                    <a:cubicBezTo>
                      <a:pt x="104" y="120"/>
                      <a:pt x="104" y="120"/>
                      <a:pt x="104" y="120"/>
                    </a:cubicBezTo>
                    <a:cubicBezTo>
                      <a:pt x="113" y="121"/>
                      <a:pt x="121" y="128"/>
                      <a:pt x="121" y="137"/>
                    </a:cubicBezTo>
                    <a:cubicBezTo>
                      <a:pt x="122" y="148"/>
                      <a:pt x="115" y="157"/>
                      <a:pt x="104" y="158"/>
                    </a:cubicBezTo>
                    <a:cubicBezTo>
                      <a:pt x="104" y="158"/>
                      <a:pt x="104" y="158"/>
                      <a:pt x="104" y="158"/>
                    </a:cubicBezTo>
                    <a:cubicBezTo>
                      <a:pt x="104" y="171"/>
                      <a:pt x="104" y="171"/>
                      <a:pt x="104" y="171"/>
                    </a:cubicBezTo>
                    <a:cubicBezTo>
                      <a:pt x="89" y="171"/>
                      <a:pt x="89" y="171"/>
                      <a:pt x="89" y="171"/>
                    </a:cubicBezTo>
                    <a:cubicBezTo>
                      <a:pt x="89" y="159"/>
                      <a:pt x="89" y="159"/>
                      <a:pt x="89" y="159"/>
                    </a:cubicBezTo>
                    <a:cubicBezTo>
                      <a:pt x="84" y="159"/>
                      <a:pt x="79" y="159"/>
                      <a:pt x="74" y="159"/>
                    </a:cubicBezTo>
                    <a:cubicBezTo>
                      <a:pt x="63" y="159"/>
                      <a:pt x="54" y="158"/>
                      <a:pt x="46" y="157"/>
                    </a:cubicBezTo>
                    <a:cubicBezTo>
                      <a:pt x="46" y="165"/>
                      <a:pt x="46" y="165"/>
                      <a:pt x="46" y="165"/>
                    </a:cubicBezTo>
                    <a:cubicBezTo>
                      <a:pt x="46" y="201"/>
                      <a:pt x="46" y="201"/>
                      <a:pt x="46" y="201"/>
                    </a:cubicBezTo>
                    <a:cubicBezTo>
                      <a:pt x="46" y="385"/>
                      <a:pt x="46" y="385"/>
                      <a:pt x="46" y="385"/>
                    </a:cubicBezTo>
                    <a:cubicBezTo>
                      <a:pt x="46" y="398"/>
                      <a:pt x="56" y="409"/>
                      <a:pt x="69" y="409"/>
                    </a:cubicBezTo>
                    <a:cubicBezTo>
                      <a:pt x="82" y="409"/>
                      <a:pt x="92" y="398"/>
                      <a:pt x="92" y="385"/>
                    </a:cubicBezTo>
                    <a:cubicBezTo>
                      <a:pt x="92" y="216"/>
                      <a:pt x="92" y="216"/>
                      <a:pt x="92" y="216"/>
                    </a:cubicBezTo>
                    <a:cubicBezTo>
                      <a:pt x="101" y="216"/>
                      <a:pt x="101" y="216"/>
                      <a:pt x="101" y="216"/>
                    </a:cubicBezTo>
                    <a:cubicBezTo>
                      <a:pt x="101" y="385"/>
                      <a:pt x="101" y="385"/>
                      <a:pt x="101" y="385"/>
                    </a:cubicBezTo>
                    <a:cubicBezTo>
                      <a:pt x="101" y="398"/>
                      <a:pt x="111" y="409"/>
                      <a:pt x="124" y="409"/>
                    </a:cubicBezTo>
                    <a:cubicBezTo>
                      <a:pt x="137" y="409"/>
                      <a:pt x="147" y="398"/>
                      <a:pt x="147" y="385"/>
                    </a:cubicBezTo>
                    <a:cubicBezTo>
                      <a:pt x="147" y="201"/>
                      <a:pt x="147" y="201"/>
                      <a:pt x="147" y="201"/>
                    </a:cubicBezTo>
                    <a:lnTo>
                      <a:pt x="147" y="165"/>
                    </a:ln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3" name="Aichitds5-30"/>
              <p:cNvSpPr/>
              <p:nvPr/>
            </p:nvSpPr>
            <p:spPr bwMode="auto">
              <a:xfrm>
                <a:off x="1606175" y="2835276"/>
                <a:ext cx="127000" cy="127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grpSp>
        <p:sp>
          <p:nvSpPr>
            <p:cNvPr id="54" name="Aichitds5-31"/>
            <p:cNvSpPr/>
            <p:nvPr/>
          </p:nvSpPr>
          <p:spPr>
            <a:xfrm>
              <a:off x="1621042" y="2671125"/>
              <a:ext cx="2973680" cy="598179"/>
            </a:xfrm>
            <a:prstGeom prst="rect">
              <a:avLst/>
            </a:prstGeom>
            <a:noFill/>
          </p:spPr>
          <p:txBody>
            <a:bodyPr>
              <a:spAutoFit/>
            </a:bodyPr>
            <a:lstStyle/>
            <a:p>
              <a:pPr algn="r" defTabSz="457200">
                <a:defRPr/>
              </a:pPr>
              <a:endParaRPr lang="zh-CN" altLang="en-US" sz="2500" b="1" dirty="0">
                <a:solidFill>
                  <a:srgbClr val="C00000"/>
                </a:solidFill>
                <a:latin typeface="微软雅黑" panose="020B0503020204020204" charset="-122"/>
                <a:ea typeface="Aa吃鸡专用体 (非商业使用)" pitchFamily="2" charset="-122"/>
              </a:endParaRPr>
            </a:p>
          </p:txBody>
        </p:sp>
      </p:grpSp>
      <p:sp>
        <p:nvSpPr>
          <p:cNvPr id="2" name="矩形 1"/>
          <p:cNvSpPr/>
          <p:nvPr>
            <p:custDataLst>
              <p:tags r:id="rId6"/>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Calibri" panose="020F0502020204030204"/>
              <a:ea typeface="微软雅黑" panose="020B0503020204020204" charset="-122"/>
            </a:endParaRPr>
          </a:p>
        </p:txBody>
      </p:sp>
      <p:pic>
        <p:nvPicPr>
          <p:cNvPr id="22538" name="Picture 3" descr="E:\0000000我图PPT\00001PNG素材\01党委政府\小鸟46461.png"/>
          <p:cNvPicPr>
            <a:picLocks noChangeAspect="1"/>
          </p:cNvPicPr>
          <p:nvPr>
            <p:custDataLst>
              <p:tags r:id="rId7"/>
            </p:custDataLst>
          </p:nvPr>
        </p:nvPicPr>
        <p:blipFill>
          <a:blip r:embed="rId8"/>
          <a:stretch>
            <a:fillRect/>
          </a:stretch>
        </p:blipFill>
        <p:spPr>
          <a:xfrm>
            <a:off x="11705167" y="55034"/>
            <a:ext cx="389467" cy="296333"/>
          </a:xfrm>
          <a:prstGeom prst="rect">
            <a:avLst/>
          </a:prstGeom>
          <a:noFill/>
          <a:ln w="9525">
            <a:noFill/>
          </a:ln>
        </p:spPr>
      </p:pic>
      <p:sp>
        <p:nvSpPr>
          <p:cNvPr id="22539" name="文本占位符 4"/>
          <p:cNvSpPr txBox="1"/>
          <p:nvPr>
            <p:custDataLst>
              <p:tags r:id="rId9"/>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800" b="1" dirty="0">
                <a:solidFill>
                  <a:srgbClr val="CD0009"/>
                </a:solidFill>
                <a:latin typeface="方正小标宋_GBK" charset="0"/>
                <a:ea typeface="方正小标宋_GBK" charset="0"/>
                <a:cs typeface="方正小标宋_GBK" charset="0"/>
              </a:rPr>
              <a:t>坚定“</a:t>
            </a:r>
            <a:r>
              <a:rPr lang="zh-CN" altLang="en-US" sz="2800" b="1" dirty="0">
                <a:solidFill>
                  <a:srgbClr val="CD0009"/>
                </a:solidFill>
                <a:latin typeface="方正小标宋_GBK" charset="0"/>
                <a:ea typeface="方正小标宋_GBK" charset="0"/>
                <a:cs typeface="方正小标宋_GBK" charset="0"/>
              </a:rPr>
              <a:t>四个自信</a:t>
            </a:r>
            <a:r>
              <a:rPr lang="en-US" altLang="zh-CN" sz="2800" b="1" dirty="0">
                <a:solidFill>
                  <a:srgbClr val="CD0009"/>
                </a:solidFill>
                <a:latin typeface="方正小标宋_GBK" charset="0"/>
                <a:ea typeface="方正小标宋_GBK" charset="0"/>
                <a:cs typeface="方正小标宋_GBK" charset="0"/>
              </a:rPr>
              <a:t>”</a:t>
            </a:r>
            <a:endParaRPr lang="en-US" altLang="zh-CN" sz="2800" b="1" dirty="0">
              <a:solidFill>
                <a:srgbClr val="CD0009"/>
              </a:solidFill>
              <a:latin typeface="方正小标宋_GBK" charset="0"/>
              <a:ea typeface="方正小标宋_GBK" charset="0"/>
              <a:cs typeface="方正小标宋_GBK" charset="0"/>
            </a:endParaRPr>
          </a:p>
        </p:txBody>
      </p:sp>
      <p:pic>
        <p:nvPicPr>
          <p:cNvPr id="22540" name="图片 16" descr="万里长城剪影党建png素材"/>
          <p:cNvPicPr>
            <a:picLocks noChangeAspect="1"/>
          </p:cNvPicPr>
          <p:nvPr>
            <p:custDataLst>
              <p:tags r:id="rId10"/>
            </p:custDataLst>
          </p:nvPr>
        </p:nvPicPr>
        <p:blipFill>
          <a:blip r:embed="rId11"/>
          <a:stretch>
            <a:fillRect/>
          </a:stretch>
        </p:blipFill>
        <p:spPr>
          <a:xfrm>
            <a:off x="10574867" y="203200"/>
            <a:ext cx="1519767" cy="402167"/>
          </a:xfrm>
          <a:prstGeom prst="rect">
            <a:avLst/>
          </a:prstGeom>
          <a:noFill/>
          <a:ln w="9525">
            <a:noFill/>
          </a:ln>
        </p:spPr>
      </p:pic>
      <p:pic>
        <p:nvPicPr>
          <p:cNvPr id="22541" name="图片 17" descr="222"/>
          <p:cNvPicPr>
            <a:picLocks noChangeAspect="1"/>
          </p:cNvPicPr>
          <p:nvPr>
            <p:custDataLst>
              <p:tags r:id="rId12"/>
            </p:custDataLst>
          </p:nvPr>
        </p:nvPicPr>
        <p:blipFill>
          <a:blip r:embed="rId13"/>
          <a:stretch>
            <a:fillRect/>
          </a:stretch>
        </p:blipFill>
        <p:spPr>
          <a:xfrm>
            <a:off x="0" y="0"/>
            <a:ext cx="977900" cy="717551"/>
          </a:xfrm>
          <a:prstGeom prst="rect">
            <a:avLst/>
          </a:prstGeom>
          <a:noFill/>
          <a:ln w="9525">
            <a:noFill/>
          </a:ln>
        </p:spPr>
      </p:pic>
      <p:sp>
        <p:nvSpPr>
          <p:cNvPr id="19" name="矩形 18"/>
          <p:cNvSpPr/>
          <p:nvPr>
            <p:custDataLst>
              <p:tags r:id="rId14"/>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Calibri" panose="020F0502020204030204"/>
              <a:ea typeface="微软雅黑" panose="020B0503020204020204" charset="-122"/>
            </a:endParaRPr>
          </a:p>
        </p:txBody>
      </p:sp>
      <p:sp>
        <p:nvSpPr>
          <p:cNvPr id="3" name="文本框 2"/>
          <p:cNvSpPr txBox="1"/>
          <p:nvPr/>
        </p:nvSpPr>
        <p:spPr>
          <a:xfrm>
            <a:off x="1232535" y="2545715"/>
            <a:ext cx="2048510" cy="640080"/>
          </a:xfrm>
          <a:prstGeom prst="rect">
            <a:avLst/>
          </a:prstGeom>
          <a:noFill/>
        </p:spPr>
        <p:txBody>
          <a:bodyPr wrap="square" rtlCol="0">
            <a:spAutoFit/>
          </a:bodyPr>
          <a:lstStyle/>
          <a:p>
            <a:r>
              <a:rPr lang="zh-CN" altLang="en-US" sz="3600" b="1" dirty="0">
                <a:solidFill>
                  <a:srgbClr val="CD0009"/>
                </a:solidFill>
                <a:latin typeface="方正小标宋_GBK" charset="0"/>
                <a:ea typeface="方正小标宋_GBK" charset="0"/>
              </a:rPr>
              <a:t>理论自信</a:t>
            </a:r>
            <a:endParaRPr lang="zh-CN" altLang="en-US" sz="3600" b="1" dirty="0">
              <a:solidFill>
                <a:srgbClr val="CD0009"/>
              </a:solidFill>
              <a:latin typeface="方正小标宋_GBK" charset="0"/>
              <a:ea typeface="方正小标宋_GBK" charset="0"/>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35" presetClass="path" presetSubtype="0" accel="50000" decel="50000" fill="hold" nodeType="withEffect">
                                  <p:stCondLst>
                                    <p:cond delay="0"/>
                                  </p:stCondLst>
                                  <p:childTnLst>
                                    <p:animMotion origin="layout" path="M -4.16667E-6 -7.40741E-7 L 0.17722 0.30023 " pathEditMode="relative" rAng="0" ptsTypes="AA">
                                      <p:cBhvr>
                                        <p:cTn id="8" dur="500" spd="-99700" fill="hold"/>
                                        <p:tgtEl>
                                          <p:spTgt spid="13"/>
                                        </p:tgtEl>
                                        <p:attrNameLst>
                                          <p:attrName>ppt_x</p:attrName>
                                          <p:attrName>ppt_y</p:attrName>
                                        </p:attrNameLst>
                                      </p:cBhvr>
                                      <p:rCtr x="8900" y="15000"/>
                                    </p:animMotion>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35" presetClass="path" presetSubtype="0" accel="50000" decel="50000" fill="hold" nodeType="withEffect">
                                  <p:stCondLst>
                                    <p:cond delay="0"/>
                                  </p:stCondLst>
                                  <p:childTnLst>
                                    <p:animMotion origin="layout" path="M -2.5E-6 -2.22222E-6 L -0.19205 -0.3206 " pathEditMode="relative" rAng="0" ptsTypes="AA">
                                      <p:cBhvr>
                                        <p:cTn id="12" dur="500" spd="-99700" fill="hold"/>
                                        <p:tgtEl>
                                          <p:spTgt spid="14"/>
                                        </p:tgtEl>
                                        <p:attrNameLst>
                                          <p:attrName>ppt_x</p:attrName>
                                          <p:attrName>ppt_y</p:attrName>
                                        </p:attrNameLst>
                                      </p:cBhvr>
                                      <p:rCtr x="-9600" y="-16000"/>
                                    </p:animMotion>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0"/>
                            </p:stCondLst>
                            <p:childTnLst>
                              <p:par>
                                <p:cTn id="19" presetID="22" presetClass="entr" presetSubtype="1" fill="hold" nodeType="afterEffect">
                                  <p:stCondLst>
                                    <p:cond delay="0"/>
                                  </p:stCondLst>
                                  <p:childTnLst>
                                    <p:set>
                                      <p:cBhvr>
                                        <p:cTn id="20" dur="1" fill="hold">
                                          <p:stCondLst>
                                            <p:cond delay="0"/>
                                          </p:stCondLst>
                                        </p:cTn>
                                        <p:tgtEl>
                                          <p:spTgt spid="12">
                                            <p:txEl>
                                              <p:pRg st="0" end="0"/>
                                            </p:txEl>
                                          </p:spTgt>
                                        </p:tgtEl>
                                        <p:attrNameLst>
                                          <p:attrName>style.visibility</p:attrName>
                                        </p:attrNameLst>
                                      </p:cBhvr>
                                      <p:to>
                                        <p:strVal val="visible"/>
                                      </p:to>
                                    </p:set>
                                    <p:animEffect transition="in" filter="wipe(up)">
                                      <p:cBhvr>
                                        <p:cTn id="21" dur="500"/>
                                        <p:tgtEl>
                                          <p:spTgt spid="12">
                                            <p:txEl>
                                              <p:pRg st="0" end="0"/>
                                            </p:txEl>
                                          </p:spTgt>
                                        </p:tgtEl>
                                      </p:cBhvr>
                                    </p:animEffect>
                                  </p:childTnLst>
                                </p:cTn>
                              </p:par>
                            </p:childTnLst>
                          </p:cTn>
                        </p:par>
                        <p:par>
                          <p:cTn id="22" fill="hold">
                            <p:stCondLst>
                              <p:cond delay="500"/>
                            </p:stCondLst>
                            <p:childTnLst>
                              <p:par>
                                <p:cTn id="23" presetID="42"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3"/>
          <p:cNvSpPr/>
          <p:nvPr>
            <p:custDataLst>
              <p:tags r:id="rId1"/>
            </p:custDataLst>
          </p:nvPr>
        </p:nvSpPr>
        <p:spPr bwMode="auto">
          <a:xfrm>
            <a:off x="4679950" y="1801495"/>
            <a:ext cx="6101080" cy="3233420"/>
          </a:xfrm>
          <a:prstGeom prst="rect">
            <a:avLst/>
          </a:prstGeom>
          <a:noFill/>
          <a:ln w="9525">
            <a:solidFill>
              <a:srgbClr val="B8B8B8"/>
            </a:solidFill>
            <a:miter lim="800000"/>
          </a:ln>
        </p:spPr>
        <p:txBody>
          <a:bodyPr/>
          <a:lstStyle/>
          <a:p>
            <a:pPr defTabSz="593725">
              <a:defRPr/>
            </a:pPr>
            <a:endParaRPr lang="zh-CN" altLang="en-US" sz="2335" kern="0">
              <a:solidFill>
                <a:sysClr val="windowText" lastClr="000000"/>
              </a:solidFill>
              <a:latin typeface="思源黑体 CN Normal"/>
              <a:ea typeface="思源黑体 CN Normal"/>
              <a:sym typeface="思源黑体 CN Normal"/>
            </a:endParaRPr>
          </a:p>
        </p:txBody>
      </p:sp>
      <p:sp>
        <p:nvSpPr>
          <p:cNvPr id="12" name="Aitds4"/>
          <p:cNvSpPr txBox="1"/>
          <p:nvPr>
            <p:custDataLst>
              <p:tags r:id="rId2"/>
            </p:custDataLst>
          </p:nvPr>
        </p:nvSpPr>
        <p:spPr>
          <a:xfrm>
            <a:off x="4630420" y="1897380"/>
            <a:ext cx="6316345" cy="3107690"/>
          </a:xfrm>
          <a:prstGeom prst="rect">
            <a:avLst/>
          </a:prstGeom>
          <a:noFill/>
          <a:ln w="9525">
            <a:noFill/>
          </a:ln>
        </p:spPr>
        <p:txBody>
          <a:bodyPr>
            <a:spAutoFit/>
          </a:bodyPr>
          <a:lstStyle/>
          <a:p>
            <a:pPr indent="228600" algn="just" defTabSz="457200">
              <a:lnSpc>
                <a:spcPct val="165000"/>
              </a:lnSpc>
            </a:pPr>
            <a:r>
              <a:rPr lang="zh-CN" altLang="en-US" sz="2400" dirty="0">
                <a:solidFill>
                  <a:srgbClr val="C00000"/>
                </a:solidFill>
                <a:latin typeface="方正小标宋_GBK" charset="0"/>
                <a:ea typeface="方正小标宋_GBK" charset="0"/>
                <a:sym typeface="微软雅黑" panose="020B0503020204020204" charset="-122"/>
              </a:rPr>
              <a:t>制度自信是对中国特色社会主义制度具有制度优势的自信。</a:t>
            </a:r>
            <a:r>
              <a:rPr lang="zh-CN" altLang="en-US" sz="2400" dirty="0">
                <a:solidFill>
                  <a:srgbClr val="000000"/>
                </a:solidFill>
                <a:latin typeface="方正小标宋_GBK" charset="0"/>
                <a:ea typeface="方正小标宋_GBK" charset="0"/>
                <a:sym typeface="微软雅黑" panose="020B0503020204020204" charset="-122"/>
              </a:rPr>
              <a:t>坚持制度自信就是要相信社会主义制度具有巨大优越性，相信社会主义制度能够推动发展、维护稳定，能够保障人民群众的自由平等权利和人身财产权利。</a:t>
            </a:r>
            <a:endParaRPr lang="zh-CN" altLang="en-US" sz="2400" dirty="0">
              <a:solidFill>
                <a:srgbClr val="000000"/>
              </a:solidFill>
              <a:latin typeface="方正小标宋_GBK" charset="0"/>
              <a:ea typeface="方正小标宋_GBK" charset="0"/>
              <a:sym typeface="微软雅黑" panose="020B0503020204020204" charset="-122"/>
            </a:endParaRPr>
          </a:p>
        </p:txBody>
      </p:sp>
      <p:sp>
        <p:nvSpPr>
          <p:cNvPr id="13" name="Aitds5"/>
          <p:cNvSpPr/>
          <p:nvPr>
            <p:custDataLst>
              <p:tags r:id="rId3"/>
            </p:custDataLst>
          </p:nvPr>
        </p:nvSpPr>
        <p:spPr bwMode="auto">
          <a:xfrm>
            <a:off x="4411557" y="1338369"/>
            <a:ext cx="685800" cy="690033"/>
          </a:xfrm>
          <a:custGeom>
            <a:avLst/>
            <a:gdLst>
              <a:gd name="T0" fmla="*/ 0 w 1446"/>
              <a:gd name="T1" fmla="*/ 0 h 1446"/>
              <a:gd name="T2" fmla="*/ 2147483647 w 1446"/>
              <a:gd name="T3" fmla="*/ 0 h 1446"/>
              <a:gd name="T4" fmla="*/ 2147483647 w 1446"/>
              <a:gd name="T5" fmla="*/ 2147483647 h 1446"/>
              <a:gd name="T6" fmla="*/ 2147483647 w 1446"/>
              <a:gd name="T7" fmla="*/ 2147483647 h 1446"/>
              <a:gd name="T8" fmla="*/ 2147483647 w 1446"/>
              <a:gd name="T9" fmla="*/ 2147483647 h 1446"/>
              <a:gd name="T10" fmla="*/ 0 w 1446"/>
              <a:gd name="T11" fmla="*/ 2147483647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A40102"/>
          </a:solidFill>
          <a:ln>
            <a:noFill/>
          </a:ln>
        </p:spPr>
        <p:txBody>
          <a:bodyPr/>
          <a:lstStyle/>
          <a:p>
            <a:pPr defTabSz="593725">
              <a:defRPr/>
            </a:pPr>
            <a:endParaRPr lang="zh-CN" altLang="en-US" sz="2335" kern="0">
              <a:solidFill>
                <a:sysClr val="windowText" lastClr="000000"/>
              </a:solidFill>
              <a:latin typeface="思源黑体 CN Normal"/>
              <a:ea typeface="思源黑体 CN Normal"/>
              <a:sym typeface="思源黑体 CN Normal"/>
            </a:endParaRPr>
          </a:p>
        </p:txBody>
      </p:sp>
      <p:cxnSp>
        <p:nvCxnSpPr>
          <p:cNvPr id="4" name="直接连接符 3"/>
          <p:cNvCxnSpPr/>
          <p:nvPr/>
        </p:nvCxnSpPr>
        <p:spPr>
          <a:xfrm>
            <a:off x="4411133" y="1758951"/>
            <a:ext cx="0" cy="3384551"/>
          </a:xfrm>
          <a:prstGeom prst="line">
            <a:avLst/>
          </a:prstGeom>
        </p:spPr>
        <p:style>
          <a:lnRef idx="1">
            <a:schemeClr val="accent1"/>
          </a:lnRef>
          <a:fillRef idx="0">
            <a:schemeClr val="accent1"/>
          </a:fillRef>
          <a:effectRef idx="0">
            <a:schemeClr val="accent1"/>
          </a:effectRef>
          <a:fontRef idx="minor">
            <a:schemeClr val="tx1"/>
          </a:fontRef>
        </p:style>
      </p:cxnSp>
      <p:grpSp>
        <p:nvGrpSpPr>
          <p:cNvPr id="5" name="Aichitds5"/>
          <p:cNvGrpSpPr/>
          <p:nvPr>
            <p:custDataLst>
              <p:tags r:id="rId4"/>
            </p:custDataLst>
          </p:nvPr>
        </p:nvGrpSpPr>
        <p:grpSpPr>
          <a:xfrm>
            <a:off x="556260" y="2301240"/>
            <a:ext cx="3388360" cy="2612391"/>
            <a:chOff x="717401" y="2297656"/>
            <a:chExt cx="4703956" cy="3275680"/>
          </a:xfrm>
          <a:solidFill>
            <a:srgbClr val="C00000"/>
          </a:solidFill>
        </p:grpSpPr>
        <p:grpSp>
          <p:nvGrpSpPr>
            <p:cNvPr id="6" name="组合 5"/>
            <p:cNvGrpSpPr/>
            <p:nvPr/>
          </p:nvGrpSpPr>
          <p:grpSpPr>
            <a:xfrm>
              <a:off x="717401" y="2297656"/>
              <a:ext cx="4703956" cy="3275680"/>
              <a:chOff x="598113" y="1970088"/>
              <a:chExt cx="3670300" cy="2555876"/>
            </a:xfrm>
            <a:grpFill/>
          </p:grpSpPr>
          <p:sp>
            <p:nvSpPr>
              <p:cNvPr id="7" name="Aichitds5-1"/>
              <p:cNvSpPr/>
              <p:nvPr/>
            </p:nvSpPr>
            <p:spPr bwMode="auto">
              <a:xfrm>
                <a:off x="834650" y="3784601"/>
                <a:ext cx="269875" cy="228600"/>
              </a:xfrm>
              <a:custGeom>
                <a:avLst/>
                <a:gdLst>
                  <a:gd name="T0" fmla="*/ 153 w 180"/>
                  <a:gd name="T1" fmla="*/ 152 h 152"/>
                  <a:gd name="T2" fmla="*/ 154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8 w 180"/>
                  <a:gd name="T15" fmla="*/ 152 h 152"/>
                  <a:gd name="T16" fmla="*/ 153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3" y="152"/>
                    </a:moveTo>
                    <a:cubicBezTo>
                      <a:pt x="153" y="152"/>
                      <a:pt x="153" y="152"/>
                      <a:pt x="154" y="152"/>
                    </a:cubicBezTo>
                    <a:cubicBezTo>
                      <a:pt x="154"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148" y="152"/>
                      <a:pt x="148" y="152"/>
                      <a:pt x="148" y="152"/>
                    </a:cubicBezTo>
                    <a:cubicBezTo>
                      <a:pt x="150" y="152"/>
                      <a:pt x="151" y="152"/>
                      <a:pt x="153"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8" name="Aichitds5-2"/>
              <p:cNvSpPr/>
              <p:nvPr/>
            </p:nvSpPr>
            <p:spPr bwMode="auto">
              <a:xfrm>
                <a:off x="691775" y="4024313"/>
                <a:ext cx="514350" cy="131763"/>
              </a:xfrm>
              <a:custGeom>
                <a:avLst/>
                <a:gdLst>
                  <a:gd name="T0" fmla="*/ 318 w 343"/>
                  <a:gd name="T1" fmla="*/ 43 h 88"/>
                  <a:gd name="T2" fmla="*/ 275 w 343"/>
                  <a:gd name="T3" fmla="*/ 7 h 88"/>
                  <a:gd name="T4" fmla="*/ 249 w 343"/>
                  <a:gd name="T5" fmla="*/ 0 h 88"/>
                  <a:gd name="T6" fmla="*/ 243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3" y="24"/>
                      <a:pt x="288" y="13"/>
                      <a:pt x="275" y="7"/>
                    </a:cubicBezTo>
                    <a:cubicBezTo>
                      <a:pt x="262" y="1"/>
                      <a:pt x="252" y="0"/>
                      <a:pt x="249" y="0"/>
                    </a:cubicBezTo>
                    <a:cubicBezTo>
                      <a:pt x="247" y="0"/>
                      <a:pt x="245" y="0"/>
                      <a:pt x="243" y="0"/>
                    </a:cubicBezTo>
                    <a:cubicBezTo>
                      <a:pt x="99" y="0"/>
                      <a:pt x="99" y="0"/>
                      <a:pt x="99" y="0"/>
                    </a:cubicBezTo>
                    <a:cubicBezTo>
                      <a:pt x="97" y="0"/>
                      <a:pt x="96" y="0"/>
                      <a:pt x="94" y="0"/>
                    </a:cubicBezTo>
                    <a:cubicBezTo>
                      <a:pt x="91" y="0"/>
                      <a:pt x="81" y="1"/>
                      <a:pt x="68" y="7"/>
                    </a:cubicBezTo>
                    <a:cubicBezTo>
                      <a:pt x="48" y="16"/>
                      <a:pt x="23" y="36"/>
                      <a:pt x="5" y="76"/>
                    </a:cubicBezTo>
                    <a:cubicBezTo>
                      <a:pt x="3" y="80"/>
                      <a:pt x="1" y="84"/>
                      <a:pt x="0" y="88"/>
                    </a:cubicBezTo>
                    <a:cubicBezTo>
                      <a:pt x="343" y="88"/>
                      <a:pt x="343" y="88"/>
                      <a:pt x="343" y="88"/>
                    </a:cubicBezTo>
                    <a:cubicBezTo>
                      <a:pt x="335" y="69"/>
                      <a:pt x="327" y="55"/>
                      <a:pt x="318" y="43"/>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9" name="Aichitds5-3"/>
              <p:cNvSpPr/>
              <p:nvPr/>
            </p:nvSpPr>
            <p:spPr bwMode="auto">
              <a:xfrm>
                <a:off x="1420438" y="3784601"/>
                <a:ext cx="269875" cy="228600"/>
              </a:xfrm>
              <a:custGeom>
                <a:avLst/>
                <a:gdLst>
                  <a:gd name="T0" fmla="*/ 153 w 180"/>
                  <a:gd name="T1" fmla="*/ 152 h 152"/>
                  <a:gd name="T2" fmla="*/ 154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8 w 180"/>
                  <a:gd name="T15" fmla="*/ 152 h 152"/>
                  <a:gd name="T16" fmla="*/ 153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3" y="152"/>
                    </a:moveTo>
                    <a:cubicBezTo>
                      <a:pt x="153" y="152"/>
                      <a:pt x="153" y="152"/>
                      <a:pt x="154" y="152"/>
                    </a:cubicBezTo>
                    <a:cubicBezTo>
                      <a:pt x="154"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148" y="152"/>
                      <a:pt x="148" y="152"/>
                      <a:pt x="148" y="152"/>
                    </a:cubicBezTo>
                    <a:cubicBezTo>
                      <a:pt x="150" y="152"/>
                      <a:pt x="151" y="152"/>
                      <a:pt x="153"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1" name="Aichitds5-4"/>
              <p:cNvSpPr/>
              <p:nvPr/>
            </p:nvSpPr>
            <p:spPr bwMode="auto">
              <a:xfrm>
                <a:off x="1279150" y="4024313"/>
                <a:ext cx="512763" cy="131763"/>
              </a:xfrm>
              <a:custGeom>
                <a:avLst/>
                <a:gdLst>
                  <a:gd name="T0" fmla="*/ 318 w 343"/>
                  <a:gd name="T1" fmla="*/ 43 h 88"/>
                  <a:gd name="T2" fmla="*/ 275 w 343"/>
                  <a:gd name="T3" fmla="*/ 7 h 88"/>
                  <a:gd name="T4" fmla="*/ 249 w 343"/>
                  <a:gd name="T5" fmla="*/ 0 h 88"/>
                  <a:gd name="T6" fmla="*/ 243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3" y="24"/>
                      <a:pt x="288" y="13"/>
                      <a:pt x="275" y="7"/>
                    </a:cubicBezTo>
                    <a:cubicBezTo>
                      <a:pt x="262" y="1"/>
                      <a:pt x="252" y="0"/>
                      <a:pt x="249" y="0"/>
                    </a:cubicBezTo>
                    <a:cubicBezTo>
                      <a:pt x="247" y="0"/>
                      <a:pt x="245" y="0"/>
                      <a:pt x="243" y="0"/>
                    </a:cubicBezTo>
                    <a:cubicBezTo>
                      <a:pt x="99" y="0"/>
                      <a:pt x="99" y="0"/>
                      <a:pt x="99" y="0"/>
                    </a:cubicBezTo>
                    <a:cubicBezTo>
                      <a:pt x="97" y="0"/>
                      <a:pt x="96" y="0"/>
                      <a:pt x="94" y="0"/>
                    </a:cubicBezTo>
                    <a:cubicBezTo>
                      <a:pt x="91" y="0"/>
                      <a:pt x="81" y="1"/>
                      <a:pt x="68" y="7"/>
                    </a:cubicBezTo>
                    <a:cubicBezTo>
                      <a:pt x="48" y="16"/>
                      <a:pt x="23" y="36"/>
                      <a:pt x="5" y="76"/>
                    </a:cubicBezTo>
                    <a:cubicBezTo>
                      <a:pt x="3" y="80"/>
                      <a:pt x="1" y="84"/>
                      <a:pt x="0" y="88"/>
                    </a:cubicBezTo>
                    <a:cubicBezTo>
                      <a:pt x="343" y="88"/>
                      <a:pt x="343" y="88"/>
                      <a:pt x="343" y="88"/>
                    </a:cubicBezTo>
                    <a:cubicBezTo>
                      <a:pt x="335" y="69"/>
                      <a:pt x="327" y="55"/>
                      <a:pt x="318" y="43"/>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2" name="Aichitds5-5"/>
              <p:cNvSpPr/>
              <p:nvPr/>
            </p:nvSpPr>
            <p:spPr bwMode="auto">
              <a:xfrm>
                <a:off x="2018925" y="3784601"/>
                <a:ext cx="269875" cy="228600"/>
              </a:xfrm>
              <a:custGeom>
                <a:avLst/>
                <a:gdLst>
                  <a:gd name="T0" fmla="*/ 152 w 180"/>
                  <a:gd name="T1" fmla="*/ 152 h 152"/>
                  <a:gd name="T2" fmla="*/ 153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7 w 180"/>
                  <a:gd name="T15" fmla="*/ 152 h 152"/>
                  <a:gd name="T16" fmla="*/ 152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2" y="152"/>
                    </a:moveTo>
                    <a:cubicBezTo>
                      <a:pt x="152" y="152"/>
                      <a:pt x="153" y="152"/>
                      <a:pt x="153" y="152"/>
                    </a:cubicBezTo>
                    <a:cubicBezTo>
                      <a:pt x="154" y="152"/>
                      <a:pt x="154" y="152"/>
                      <a:pt x="155" y="152"/>
                    </a:cubicBezTo>
                    <a:cubicBezTo>
                      <a:pt x="170" y="136"/>
                      <a:pt x="180" y="114"/>
                      <a:pt x="180" y="90"/>
                    </a:cubicBezTo>
                    <a:cubicBezTo>
                      <a:pt x="180" y="40"/>
                      <a:pt x="139" y="0"/>
                      <a:pt x="90" y="0"/>
                    </a:cubicBezTo>
                    <a:cubicBezTo>
                      <a:pt x="40" y="0"/>
                      <a:pt x="0" y="40"/>
                      <a:pt x="0" y="90"/>
                    </a:cubicBezTo>
                    <a:cubicBezTo>
                      <a:pt x="0" y="114"/>
                      <a:pt x="9" y="136"/>
                      <a:pt x="25" y="152"/>
                    </a:cubicBezTo>
                    <a:cubicBezTo>
                      <a:pt x="147" y="152"/>
                      <a:pt x="147" y="152"/>
                      <a:pt x="147" y="152"/>
                    </a:cubicBezTo>
                    <a:cubicBezTo>
                      <a:pt x="149" y="152"/>
                      <a:pt x="150" y="152"/>
                      <a:pt x="152"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10" name="Aichitds5-6"/>
              <p:cNvSpPr/>
              <p:nvPr/>
            </p:nvSpPr>
            <p:spPr bwMode="auto">
              <a:xfrm>
                <a:off x="1876050" y="4024313"/>
                <a:ext cx="512763" cy="131763"/>
              </a:xfrm>
              <a:custGeom>
                <a:avLst/>
                <a:gdLst>
                  <a:gd name="T0" fmla="*/ 318 w 343"/>
                  <a:gd name="T1" fmla="*/ 43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4" y="24"/>
                      <a:pt x="288" y="13"/>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48" y="16"/>
                      <a:pt x="23" y="36"/>
                      <a:pt x="5" y="76"/>
                    </a:cubicBezTo>
                    <a:cubicBezTo>
                      <a:pt x="3" y="80"/>
                      <a:pt x="2" y="84"/>
                      <a:pt x="0" y="88"/>
                    </a:cubicBezTo>
                    <a:cubicBezTo>
                      <a:pt x="343" y="88"/>
                      <a:pt x="343" y="88"/>
                      <a:pt x="343" y="88"/>
                    </a:cubicBezTo>
                    <a:cubicBezTo>
                      <a:pt x="336" y="69"/>
                      <a:pt x="327" y="55"/>
                      <a:pt x="318" y="43"/>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5" name="Aichitds5-7"/>
              <p:cNvSpPr/>
              <p:nvPr/>
            </p:nvSpPr>
            <p:spPr bwMode="auto">
              <a:xfrm>
                <a:off x="3763588" y="3784601"/>
                <a:ext cx="269875" cy="228600"/>
              </a:xfrm>
              <a:custGeom>
                <a:avLst/>
                <a:gdLst>
                  <a:gd name="T0" fmla="*/ 27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4 w 180"/>
                  <a:gd name="T13" fmla="*/ 152 h 152"/>
                  <a:gd name="T14" fmla="*/ 26 w 180"/>
                  <a:gd name="T15" fmla="*/ 152 h 152"/>
                  <a:gd name="T16" fmla="*/ 27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7" y="152"/>
                    </a:moveTo>
                    <a:cubicBezTo>
                      <a:pt x="29" y="152"/>
                      <a:pt x="30" y="152"/>
                      <a:pt x="32" y="152"/>
                    </a:cubicBezTo>
                    <a:cubicBezTo>
                      <a:pt x="155" y="152"/>
                      <a:pt x="155" y="152"/>
                      <a:pt x="155" y="152"/>
                    </a:cubicBezTo>
                    <a:cubicBezTo>
                      <a:pt x="170" y="136"/>
                      <a:pt x="180" y="114"/>
                      <a:pt x="180" y="90"/>
                    </a:cubicBezTo>
                    <a:cubicBezTo>
                      <a:pt x="180" y="40"/>
                      <a:pt x="139" y="0"/>
                      <a:pt x="90" y="0"/>
                    </a:cubicBezTo>
                    <a:cubicBezTo>
                      <a:pt x="40" y="0"/>
                      <a:pt x="0" y="40"/>
                      <a:pt x="0" y="90"/>
                    </a:cubicBezTo>
                    <a:cubicBezTo>
                      <a:pt x="0" y="114"/>
                      <a:pt x="9" y="136"/>
                      <a:pt x="24" y="152"/>
                    </a:cubicBezTo>
                    <a:cubicBezTo>
                      <a:pt x="25" y="152"/>
                      <a:pt x="26" y="152"/>
                      <a:pt x="26" y="152"/>
                    </a:cubicBezTo>
                    <a:cubicBezTo>
                      <a:pt x="26" y="152"/>
                      <a:pt x="27" y="152"/>
                      <a:pt x="27"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1" name="Aichitds5-8"/>
              <p:cNvSpPr/>
              <p:nvPr/>
            </p:nvSpPr>
            <p:spPr bwMode="auto">
              <a:xfrm>
                <a:off x="3661988"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5" y="16"/>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55" y="13"/>
                      <a:pt x="39" y="24"/>
                      <a:pt x="25" y="43"/>
                    </a:cubicBezTo>
                    <a:cubicBezTo>
                      <a:pt x="16" y="55"/>
                      <a:pt x="8" y="69"/>
                      <a:pt x="0" y="88"/>
                    </a:cubicBezTo>
                    <a:cubicBezTo>
                      <a:pt x="343" y="88"/>
                      <a:pt x="343" y="88"/>
                      <a:pt x="343" y="88"/>
                    </a:cubicBezTo>
                    <a:cubicBezTo>
                      <a:pt x="341" y="84"/>
                      <a:pt x="340" y="80"/>
                      <a:pt x="338" y="76"/>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2" name="Aichitds5-9"/>
              <p:cNvSpPr/>
              <p:nvPr/>
            </p:nvSpPr>
            <p:spPr bwMode="auto">
              <a:xfrm>
                <a:off x="3177800" y="3784601"/>
                <a:ext cx="268288" cy="228600"/>
              </a:xfrm>
              <a:custGeom>
                <a:avLst/>
                <a:gdLst>
                  <a:gd name="T0" fmla="*/ 27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4 w 180"/>
                  <a:gd name="T13" fmla="*/ 152 h 152"/>
                  <a:gd name="T14" fmla="*/ 26 w 180"/>
                  <a:gd name="T15" fmla="*/ 152 h 152"/>
                  <a:gd name="T16" fmla="*/ 27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7" y="152"/>
                    </a:moveTo>
                    <a:cubicBezTo>
                      <a:pt x="29" y="152"/>
                      <a:pt x="30" y="152"/>
                      <a:pt x="32" y="152"/>
                    </a:cubicBezTo>
                    <a:cubicBezTo>
                      <a:pt x="155" y="152"/>
                      <a:pt x="155" y="152"/>
                      <a:pt x="155" y="152"/>
                    </a:cubicBezTo>
                    <a:cubicBezTo>
                      <a:pt x="170" y="136"/>
                      <a:pt x="180" y="114"/>
                      <a:pt x="180" y="90"/>
                    </a:cubicBezTo>
                    <a:cubicBezTo>
                      <a:pt x="180" y="40"/>
                      <a:pt x="139" y="0"/>
                      <a:pt x="90" y="0"/>
                    </a:cubicBezTo>
                    <a:cubicBezTo>
                      <a:pt x="40" y="0"/>
                      <a:pt x="0" y="40"/>
                      <a:pt x="0" y="90"/>
                    </a:cubicBezTo>
                    <a:cubicBezTo>
                      <a:pt x="0" y="114"/>
                      <a:pt x="9" y="136"/>
                      <a:pt x="24" y="152"/>
                    </a:cubicBezTo>
                    <a:cubicBezTo>
                      <a:pt x="25" y="152"/>
                      <a:pt x="26" y="152"/>
                      <a:pt x="26" y="152"/>
                    </a:cubicBezTo>
                    <a:cubicBezTo>
                      <a:pt x="26" y="152"/>
                      <a:pt x="27" y="152"/>
                      <a:pt x="27"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3" name="Aichitds5-10"/>
              <p:cNvSpPr/>
              <p:nvPr/>
            </p:nvSpPr>
            <p:spPr bwMode="auto">
              <a:xfrm>
                <a:off x="3076200"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5" y="16"/>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55" y="13"/>
                      <a:pt x="39" y="24"/>
                      <a:pt x="25" y="43"/>
                    </a:cubicBezTo>
                    <a:cubicBezTo>
                      <a:pt x="16" y="55"/>
                      <a:pt x="8" y="69"/>
                      <a:pt x="0" y="88"/>
                    </a:cubicBezTo>
                    <a:cubicBezTo>
                      <a:pt x="343" y="88"/>
                      <a:pt x="343" y="88"/>
                      <a:pt x="343" y="88"/>
                    </a:cubicBezTo>
                    <a:cubicBezTo>
                      <a:pt x="341" y="84"/>
                      <a:pt x="340" y="80"/>
                      <a:pt x="338" y="76"/>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4" name="Aichitds5-11"/>
              <p:cNvSpPr/>
              <p:nvPr/>
            </p:nvSpPr>
            <p:spPr bwMode="auto">
              <a:xfrm>
                <a:off x="2579313" y="3784601"/>
                <a:ext cx="268288" cy="228600"/>
              </a:xfrm>
              <a:custGeom>
                <a:avLst/>
                <a:gdLst>
                  <a:gd name="T0" fmla="*/ 28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27 w 180"/>
                  <a:gd name="T15" fmla="*/ 152 h 152"/>
                  <a:gd name="T16" fmla="*/ 28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8" y="152"/>
                    </a:moveTo>
                    <a:cubicBezTo>
                      <a:pt x="29" y="152"/>
                      <a:pt x="31" y="152"/>
                      <a:pt x="32" y="152"/>
                    </a:cubicBezTo>
                    <a:cubicBezTo>
                      <a:pt x="155"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26" y="152"/>
                      <a:pt x="26" y="152"/>
                      <a:pt x="27" y="152"/>
                    </a:cubicBezTo>
                    <a:cubicBezTo>
                      <a:pt x="27" y="152"/>
                      <a:pt x="27" y="152"/>
                      <a:pt x="28"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5" name="Aichitds5-12"/>
              <p:cNvSpPr/>
              <p:nvPr/>
            </p:nvSpPr>
            <p:spPr bwMode="auto">
              <a:xfrm>
                <a:off x="2479300"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4" y="16"/>
                      <a:pt x="275" y="7"/>
                    </a:cubicBezTo>
                    <a:cubicBezTo>
                      <a:pt x="262" y="1"/>
                      <a:pt x="252" y="0"/>
                      <a:pt x="249" y="0"/>
                    </a:cubicBezTo>
                    <a:cubicBezTo>
                      <a:pt x="247" y="0"/>
                      <a:pt x="245" y="0"/>
                      <a:pt x="244" y="0"/>
                    </a:cubicBezTo>
                    <a:cubicBezTo>
                      <a:pt x="99" y="0"/>
                      <a:pt x="99" y="0"/>
                      <a:pt x="99" y="0"/>
                    </a:cubicBezTo>
                    <a:cubicBezTo>
                      <a:pt x="97" y="0"/>
                      <a:pt x="96" y="0"/>
                      <a:pt x="94" y="0"/>
                    </a:cubicBezTo>
                    <a:cubicBezTo>
                      <a:pt x="91" y="0"/>
                      <a:pt x="81" y="1"/>
                      <a:pt x="68" y="7"/>
                    </a:cubicBezTo>
                    <a:cubicBezTo>
                      <a:pt x="55" y="13"/>
                      <a:pt x="39" y="24"/>
                      <a:pt x="25" y="43"/>
                    </a:cubicBezTo>
                    <a:cubicBezTo>
                      <a:pt x="16" y="55"/>
                      <a:pt x="7" y="69"/>
                      <a:pt x="0" y="88"/>
                    </a:cubicBezTo>
                    <a:cubicBezTo>
                      <a:pt x="343" y="88"/>
                      <a:pt x="343" y="88"/>
                      <a:pt x="343" y="88"/>
                    </a:cubicBezTo>
                    <a:cubicBezTo>
                      <a:pt x="341" y="84"/>
                      <a:pt x="339" y="80"/>
                      <a:pt x="338" y="76"/>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6" name="Aichitds5-13"/>
              <p:cNvSpPr/>
              <p:nvPr/>
            </p:nvSpPr>
            <p:spPr bwMode="auto">
              <a:xfrm>
                <a:off x="961650" y="3544888"/>
                <a:ext cx="220663" cy="220663"/>
              </a:xfrm>
              <a:custGeom>
                <a:avLst/>
                <a:gdLst>
                  <a:gd name="T0" fmla="*/ 74 w 148"/>
                  <a:gd name="T1" fmla="*/ 148 h 148"/>
                  <a:gd name="T2" fmla="*/ 122 w 148"/>
                  <a:gd name="T3" fmla="*/ 131 h 148"/>
                  <a:gd name="T4" fmla="*/ 139 w 148"/>
                  <a:gd name="T5" fmla="*/ 110 h 148"/>
                  <a:gd name="T6" fmla="*/ 148 w 148"/>
                  <a:gd name="T7" fmla="*/ 74 h 148"/>
                  <a:gd name="T8" fmla="*/ 74 w 148"/>
                  <a:gd name="T9" fmla="*/ 0 h 148"/>
                  <a:gd name="T10" fmla="*/ 0 w 148"/>
                  <a:gd name="T11" fmla="*/ 74 h 148"/>
                  <a:gd name="T12" fmla="*/ 74 w 148"/>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74" y="148"/>
                    </a:moveTo>
                    <a:cubicBezTo>
                      <a:pt x="92" y="148"/>
                      <a:pt x="109" y="142"/>
                      <a:pt x="122" y="131"/>
                    </a:cubicBezTo>
                    <a:cubicBezTo>
                      <a:pt x="126" y="123"/>
                      <a:pt x="132" y="116"/>
                      <a:pt x="139" y="110"/>
                    </a:cubicBezTo>
                    <a:cubicBezTo>
                      <a:pt x="145" y="99"/>
                      <a:pt x="148" y="87"/>
                      <a:pt x="148" y="74"/>
                    </a:cubicBezTo>
                    <a:cubicBezTo>
                      <a:pt x="148" y="33"/>
                      <a:pt x="115" y="0"/>
                      <a:pt x="74" y="0"/>
                    </a:cubicBezTo>
                    <a:cubicBezTo>
                      <a:pt x="33" y="0"/>
                      <a:pt x="0" y="33"/>
                      <a:pt x="0" y="74"/>
                    </a:cubicBezTo>
                    <a:cubicBezTo>
                      <a:pt x="0" y="115"/>
                      <a:pt x="33" y="148"/>
                      <a:pt x="74" y="148"/>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7" name="Aichitds5-14"/>
              <p:cNvSpPr/>
              <p:nvPr/>
            </p:nvSpPr>
            <p:spPr bwMode="auto">
              <a:xfrm>
                <a:off x="1302963" y="3544888"/>
                <a:ext cx="220663" cy="220663"/>
              </a:xfrm>
              <a:custGeom>
                <a:avLst/>
                <a:gdLst>
                  <a:gd name="T0" fmla="*/ 60 w 148"/>
                  <a:gd name="T1" fmla="*/ 147 h 148"/>
                  <a:gd name="T2" fmla="*/ 74 w 148"/>
                  <a:gd name="T3" fmla="*/ 148 h 148"/>
                  <a:gd name="T4" fmla="*/ 148 w 148"/>
                  <a:gd name="T5" fmla="*/ 74 h 148"/>
                  <a:gd name="T6" fmla="*/ 74 w 148"/>
                  <a:gd name="T7" fmla="*/ 0 h 148"/>
                  <a:gd name="T8" fmla="*/ 0 w 148"/>
                  <a:gd name="T9" fmla="*/ 74 h 148"/>
                  <a:gd name="T10" fmla="*/ 2 w 148"/>
                  <a:gd name="T11" fmla="*/ 90 h 148"/>
                  <a:gd name="T12" fmla="*/ 60 w 148"/>
                  <a:gd name="T13" fmla="*/ 147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60" y="147"/>
                    </a:moveTo>
                    <a:cubicBezTo>
                      <a:pt x="65" y="148"/>
                      <a:pt x="70" y="148"/>
                      <a:pt x="74" y="148"/>
                    </a:cubicBezTo>
                    <a:cubicBezTo>
                      <a:pt x="115" y="148"/>
                      <a:pt x="148" y="115"/>
                      <a:pt x="148" y="74"/>
                    </a:cubicBezTo>
                    <a:cubicBezTo>
                      <a:pt x="148" y="33"/>
                      <a:pt x="115" y="0"/>
                      <a:pt x="74" y="0"/>
                    </a:cubicBezTo>
                    <a:cubicBezTo>
                      <a:pt x="34" y="0"/>
                      <a:pt x="0" y="33"/>
                      <a:pt x="0" y="74"/>
                    </a:cubicBezTo>
                    <a:cubicBezTo>
                      <a:pt x="0" y="80"/>
                      <a:pt x="1" y="85"/>
                      <a:pt x="2" y="90"/>
                    </a:cubicBezTo>
                    <a:cubicBezTo>
                      <a:pt x="29" y="99"/>
                      <a:pt x="51" y="120"/>
                      <a:pt x="60" y="147"/>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8" name="Aichitds5-15"/>
              <p:cNvSpPr/>
              <p:nvPr/>
            </p:nvSpPr>
            <p:spPr bwMode="auto">
              <a:xfrm>
                <a:off x="1645863" y="3544888"/>
                <a:ext cx="220663" cy="214313"/>
              </a:xfrm>
              <a:custGeom>
                <a:avLst/>
                <a:gdLst>
                  <a:gd name="T0" fmla="*/ 136 w 148"/>
                  <a:gd name="T1" fmla="*/ 86 h 144"/>
                  <a:gd name="T2" fmla="*/ 147 w 148"/>
                  <a:gd name="T3" fmla="*/ 86 h 144"/>
                  <a:gd name="T4" fmla="*/ 148 w 148"/>
                  <a:gd name="T5" fmla="*/ 74 h 144"/>
                  <a:gd name="T6" fmla="*/ 74 w 148"/>
                  <a:gd name="T7" fmla="*/ 0 h 144"/>
                  <a:gd name="T8" fmla="*/ 0 w 148"/>
                  <a:gd name="T9" fmla="*/ 74 h 144"/>
                  <a:gd name="T10" fmla="*/ 50 w 148"/>
                  <a:gd name="T11" fmla="*/ 144 h 144"/>
                  <a:gd name="T12" fmla="*/ 136 w 148"/>
                  <a:gd name="T13" fmla="*/ 86 h 144"/>
                </a:gdLst>
                <a:ahLst/>
                <a:cxnLst>
                  <a:cxn ang="0">
                    <a:pos x="T0" y="T1"/>
                  </a:cxn>
                  <a:cxn ang="0">
                    <a:pos x="T2" y="T3"/>
                  </a:cxn>
                  <a:cxn ang="0">
                    <a:pos x="T4" y="T5"/>
                  </a:cxn>
                  <a:cxn ang="0">
                    <a:pos x="T6" y="T7"/>
                  </a:cxn>
                  <a:cxn ang="0">
                    <a:pos x="T8" y="T9"/>
                  </a:cxn>
                  <a:cxn ang="0">
                    <a:pos x="T10" y="T11"/>
                  </a:cxn>
                  <a:cxn ang="0">
                    <a:pos x="T12" y="T13"/>
                  </a:cxn>
                </a:cxnLst>
                <a:rect l="0" t="0" r="r" b="b"/>
                <a:pathLst>
                  <a:path w="148" h="144">
                    <a:moveTo>
                      <a:pt x="136" y="86"/>
                    </a:moveTo>
                    <a:cubicBezTo>
                      <a:pt x="139" y="86"/>
                      <a:pt x="143" y="86"/>
                      <a:pt x="147" y="86"/>
                    </a:cubicBezTo>
                    <a:cubicBezTo>
                      <a:pt x="148" y="82"/>
                      <a:pt x="148" y="78"/>
                      <a:pt x="148" y="74"/>
                    </a:cubicBezTo>
                    <a:cubicBezTo>
                      <a:pt x="148" y="33"/>
                      <a:pt x="115" y="0"/>
                      <a:pt x="74" y="0"/>
                    </a:cubicBezTo>
                    <a:cubicBezTo>
                      <a:pt x="33" y="0"/>
                      <a:pt x="0" y="33"/>
                      <a:pt x="0" y="74"/>
                    </a:cubicBezTo>
                    <a:cubicBezTo>
                      <a:pt x="0" y="106"/>
                      <a:pt x="21" y="134"/>
                      <a:pt x="50" y="144"/>
                    </a:cubicBezTo>
                    <a:cubicBezTo>
                      <a:pt x="63" y="110"/>
                      <a:pt x="97" y="86"/>
                      <a:pt x="136" y="86"/>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9" name="Aichitds5-16"/>
              <p:cNvSpPr/>
              <p:nvPr/>
            </p:nvSpPr>
            <p:spPr bwMode="auto">
              <a:xfrm>
                <a:off x="1987175" y="3544888"/>
                <a:ext cx="222250" cy="220663"/>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0" name="Aichitds5-17"/>
              <p:cNvSpPr/>
              <p:nvPr/>
            </p:nvSpPr>
            <p:spPr bwMode="auto">
              <a:xfrm>
                <a:off x="2328488" y="3544888"/>
                <a:ext cx="222250" cy="169863"/>
              </a:xfrm>
              <a:custGeom>
                <a:avLst/>
                <a:gdLst>
                  <a:gd name="T0" fmla="*/ 137 w 148"/>
                  <a:gd name="T1" fmla="*/ 114 h 114"/>
                  <a:gd name="T2" fmla="*/ 148 w 148"/>
                  <a:gd name="T3" fmla="*/ 74 h 114"/>
                  <a:gd name="T4" fmla="*/ 74 w 148"/>
                  <a:gd name="T5" fmla="*/ 0 h 114"/>
                  <a:gd name="T6" fmla="*/ 0 w 148"/>
                  <a:gd name="T7" fmla="*/ 74 h 114"/>
                  <a:gd name="T8" fmla="*/ 9 w 148"/>
                  <a:gd name="T9" fmla="*/ 109 h 114"/>
                  <a:gd name="T10" fmla="*/ 70 w 148"/>
                  <a:gd name="T11" fmla="*/ 86 h 114"/>
                  <a:gd name="T12" fmla="*/ 137 w 148"/>
                  <a:gd name="T13" fmla="*/ 114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7" y="114"/>
                    </a:moveTo>
                    <a:cubicBezTo>
                      <a:pt x="144" y="102"/>
                      <a:pt x="148" y="89"/>
                      <a:pt x="148" y="74"/>
                    </a:cubicBezTo>
                    <a:cubicBezTo>
                      <a:pt x="148" y="33"/>
                      <a:pt x="115" y="0"/>
                      <a:pt x="74" y="0"/>
                    </a:cubicBezTo>
                    <a:cubicBezTo>
                      <a:pt x="33" y="0"/>
                      <a:pt x="0" y="33"/>
                      <a:pt x="0" y="74"/>
                    </a:cubicBezTo>
                    <a:cubicBezTo>
                      <a:pt x="0" y="87"/>
                      <a:pt x="3" y="98"/>
                      <a:pt x="9" y="109"/>
                    </a:cubicBezTo>
                    <a:cubicBezTo>
                      <a:pt x="25" y="94"/>
                      <a:pt x="46" y="86"/>
                      <a:pt x="70" y="86"/>
                    </a:cubicBezTo>
                    <a:cubicBezTo>
                      <a:pt x="96" y="86"/>
                      <a:pt x="120" y="96"/>
                      <a:pt x="137" y="114"/>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1" name="Aichitds5-18"/>
              <p:cNvSpPr/>
              <p:nvPr/>
            </p:nvSpPr>
            <p:spPr bwMode="auto">
              <a:xfrm>
                <a:off x="2671388" y="3544888"/>
                <a:ext cx="222250" cy="220663"/>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2" name="Aichitds5-19"/>
              <p:cNvSpPr/>
              <p:nvPr/>
            </p:nvSpPr>
            <p:spPr bwMode="auto">
              <a:xfrm>
                <a:off x="3012700" y="3544888"/>
                <a:ext cx="220663" cy="217488"/>
              </a:xfrm>
              <a:custGeom>
                <a:avLst/>
                <a:gdLst>
                  <a:gd name="T0" fmla="*/ 148 w 148"/>
                  <a:gd name="T1" fmla="*/ 74 h 146"/>
                  <a:gd name="T2" fmla="*/ 74 w 148"/>
                  <a:gd name="T3" fmla="*/ 0 h 146"/>
                  <a:gd name="T4" fmla="*/ 0 w 148"/>
                  <a:gd name="T5" fmla="*/ 74 h 146"/>
                  <a:gd name="T6" fmla="*/ 1 w 148"/>
                  <a:gd name="T7" fmla="*/ 86 h 146"/>
                  <a:gd name="T8" fmla="*/ 4 w 148"/>
                  <a:gd name="T9" fmla="*/ 86 h 146"/>
                  <a:gd name="T10" fmla="*/ 91 w 148"/>
                  <a:gd name="T11" fmla="*/ 146 h 146"/>
                  <a:gd name="T12" fmla="*/ 148 w 148"/>
                  <a:gd name="T13" fmla="*/ 74 h 146"/>
                </a:gdLst>
                <a:ahLst/>
                <a:cxnLst>
                  <a:cxn ang="0">
                    <a:pos x="T0" y="T1"/>
                  </a:cxn>
                  <a:cxn ang="0">
                    <a:pos x="T2" y="T3"/>
                  </a:cxn>
                  <a:cxn ang="0">
                    <a:pos x="T4" y="T5"/>
                  </a:cxn>
                  <a:cxn ang="0">
                    <a:pos x="T6" y="T7"/>
                  </a:cxn>
                  <a:cxn ang="0">
                    <a:pos x="T8" y="T9"/>
                  </a:cxn>
                  <a:cxn ang="0">
                    <a:pos x="T10" y="T11"/>
                  </a:cxn>
                  <a:cxn ang="0">
                    <a:pos x="T12" y="T13"/>
                  </a:cxn>
                </a:cxnLst>
                <a:rect l="0" t="0" r="r" b="b"/>
                <a:pathLst>
                  <a:path w="148" h="146">
                    <a:moveTo>
                      <a:pt x="148" y="74"/>
                    </a:moveTo>
                    <a:cubicBezTo>
                      <a:pt x="148" y="33"/>
                      <a:pt x="115" y="0"/>
                      <a:pt x="74" y="0"/>
                    </a:cubicBezTo>
                    <a:cubicBezTo>
                      <a:pt x="33" y="0"/>
                      <a:pt x="0" y="33"/>
                      <a:pt x="0" y="74"/>
                    </a:cubicBezTo>
                    <a:cubicBezTo>
                      <a:pt x="0" y="78"/>
                      <a:pt x="1" y="82"/>
                      <a:pt x="1" y="86"/>
                    </a:cubicBezTo>
                    <a:cubicBezTo>
                      <a:pt x="2" y="86"/>
                      <a:pt x="3" y="86"/>
                      <a:pt x="4" y="86"/>
                    </a:cubicBezTo>
                    <a:cubicBezTo>
                      <a:pt x="44" y="86"/>
                      <a:pt x="78" y="111"/>
                      <a:pt x="91" y="146"/>
                    </a:cubicBezTo>
                    <a:cubicBezTo>
                      <a:pt x="124" y="139"/>
                      <a:pt x="148" y="109"/>
                      <a:pt x="148" y="74"/>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3" name="Aichitds5-20"/>
              <p:cNvSpPr/>
              <p:nvPr/>
            </p:nvSpPr>
            <p:spPr bwMode="auto">
              <a:xfrm>
                <a:off x="3355600" y="3544888"/>
                <a:ext cx="220663" cy="220663"/>
              </a:xfrm>
              <a:custGeom>
                <a:avLst/>
                <a:gdLst>
                  <a:gd name="T0" fmla="*/ 147 w 148"/>
                  <a:gd name="T1" fmla="*/ 88 h 148"/>
                  <a:gd name="T2" fmla="*/ 148 w 148"/>
                  <a:gd name="T3" fmla="*/ 74 h 148"/>
                  <a:gd name="T4" fmla="*/ 74 w 148"/>
                  <a:gd name="T5" fmla="*/ 0 h 148"/>
                  <a:gd name="T6" fmla="*/ 0 w 148"/>
                  <a:gd name="T7" fmla="*/ 74 h 148"/>
                  <a:gd name="T8" fmla="*/ 74 w 148"/>
                  <a:gd name="T9" fmla="*/ 148 h 148"/>
                  <a:gd name="T10" fmla="*/ 79 w 148"/>
                  <a:gd name="T11" fmla="*/ 148 h 148"/>
                  <a:gd name="T12" fmla="*/ 147 w 148"/>
                  <a:gd name="T13" fmla="*/ 88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147" y="88"/>
                    </a:moveTo>
                    <a:cubicBezTo>
                      <a:pt x="147" y="83"/>
                      <a:pt x="148" y="79"/>
                      <a:pt x="148" y="74"/>
                    </a:cubicBezTo>
                    <a:cubicBezTo>
                      <a:pt x="148" y="33"/>
                      <a:pt x="115" y="0"/>
                      <a:pt x="74" y="0"/>
                    </a:cubicBezTo>
                    <a:cubicBezTo>
                      <a:pt x="33" y="0"/>
                      <a:pt x="0" y="33"/>
                      <a:pt x="0" y="74"/>
                    </a:cubicBezTo>
                    <a:cubicBezTo>
                      <a:pt x="0" y="115"/>
                      <a:pt x="33" y="148"/>
                      <a:pt x="74" y="148"/>
                    </a:cubicBezTo>
                    <a:cubicBezTo>
                      <a:pt x="76" y="148"/>
                      <a:pt x="77" y="148"/>
                      <a:pt x="79" y="148"/>
                    </a:cubicBezTo>
                    <a:cubicBezTo>
                      <a:pt x="89" y="118"/>
                      <a:pt x="115" y="95"/>
                      <a:pt x="147" y="88"/>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4" name="Aichitds5-21"/>
              <p:cNvSpPr/>
              <p:nvPr/>
            </p:nvSpPr>
            <p:spPr bwMode="auto">
              <a:xfrm>
                <a:off x="3684213" y="3544888"/>
                <a:ext cx="222250" cy="220663"/>
              </a:xfrm>
              <a:custGeom>
                <a:avLst/>
                <a:gdLst>
                  <a:gd name="T0" fmla="*/ 0 w 148"/>
                  <a:gd name="T1" fmla="*/ 74 h 148"/>
                  <a:gd name="T2" fmla="*/ 9 w 148"/>
                  <a:gd name="T3" fmla="*/ 110 h 148"/>
                  <a:gd name="T4" fmla="*/ 26 w 148"/>
                  <a:gd name="T5" fmla="*/ 131 h 148"/>
                  <a:gd name="T6" fmla="*/ 74 w 148"/>
                  <a:gd name="T7" fmla="*/ 148 h 148"/>
                  <a:gd name="T8" fmla="*/ 148 w 148"/>
                  <a:gd name="T9" fmla="*/ 74 h 148"/>
                  <a:gd name="T10" fmla="*/ 74 w 148"/>
                  <a:gd name="T11" fmla="*/ 0 h 148"/>
                  <a:gd name="T12" fmla="*/ 0 w 148"/>
                  <a:gd name="T13" fmla="*/ 74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0" y="74"/>
                    </a:moveTo>
                    <a:cubicBezTo>
                      <a:pt x="0" y="87"/>
                      <a:pt x="3" y="99"/>
                      <a:pt x="9" y="110"/>
                    </a:cubicBezTo>
                    <a:cubicBezTo>
                      <a:pt x="16" y="116"/>
                      <a:pt x="21" y="123"/>
                      <a:pt x="26" y="131"/>
                    </a:cubicBezTo>
                    <a:cubicBezTo>
                      <a:pt x="39" y="142"/>
                      <a:pt x="56" y="148"/>
                      <a:pt x="74" y="148"/>
                    </a:cubicBezTo>
                    <a:cubicBezTo>
                      <a:pt x="115" y="148"/>
                      <a:pt x="148" y="115"/>
                      <a:pt x="148" y="74"/>
                    </a:cubicBezTo>
                    <a:cubicBezTo>
                      <a:pt x="148" y="33"/>
                      <a:pt x="115" y="0"/>
                      <a:pt x="74" y="0"/>
                    </a:cubicBezTo>
                    <a:cubicBezTo>
                      <a:pt x="33" y="0"/>
                      <a:pt x="0" y="33"/>
                      <a:pt x="0" y="74"/>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5" name="Aichitds5-22"/>
              <p:cNvSpPr/>
              <p:nvPr/>
            </p:nvSpPr>
            <p:spPr bwMode="auto">
              <a:xfrm>
                <a:off x="1136275" y="3684588"/>
                <a:ext cx="252413"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6" name="Aichitds5-23"/>
              <p:cNvSpPr/>
              <p:nvPr/>
            </p:nvSpPr>
            <p:spPr bwMode="auto">
              <a:xfrm>
                <a:off x="1722063" y="3684588"/>
                <a:ext cx="252413"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7" name="Aichitds5-24"/>
              <p:cNvSpPr/>
              <p:nvPr/>
            </p:nvSpPr>
            <p:spPr bwMode="auto">
              <a:xfrm>
                <a:off x="2306263" y="3684588"/>
                <a:ext cx="254000"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8" name="Aichitds5-25"/>
              <p:cNvSpPr/>
              <p:nvPr/>
            </p:nvSpPr>
            <p:spPr bwMode="auto">
              <a:xfrm>
                <a:off x="2893638" y="3684588"/>
                <a:ext cx="252413"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9" name="Aichitds5-26"/>
              <p:cNvSpPr/>
              <p:nvPr/>
            </p:nvSpPr>
            <p:spPr bwMode="auto">
              <a:xfrm>
                <a:off x="3477838" y="3684588"/>
                <a:ext cx="252413"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4" name="Aichitds5-27"/>
              <p:cNvSpPr/>
              <p:nvPr/>
            </p:nvSpPr>
            <p:spPr bwMode="auto">
              <a:xfrm>
                <a:off x="598113" y="4175126"/>
                <a:ext cx="3670300" cy="350838"/>
              </a:xfrm>
              <a:prstGeom prst="rect">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1" name="Aichitds5-28"/>
              <p:cNvSpPr/>
              <p:nvPr/>
            </p:nvSpPr>
            <p:spPr bwMode="auto">
              <a:xfrm>
                <a:off x="1128338" y="1970088"/>
                <a:ext cx="2611438" cy="1233488"/>
              </a:xfrm>
              <a:custGeom>
                <a:avLst/>
                <a:gdLst>
                  <a:gd name="T0" fmla="*/ 286 w 1645"/>
                  <a:gd name="T1" fmla="*/ 770 h 777"/>
                  <a:gd name="T2" fmla="*/ 286 w 1645"/>
                  <a:gd name="T3" fmla="*/ 739 h 777"/>
                  <a:gd name="T4" fmla="*/ 37 w 1645"/>
                  <a:gd name="T5" fmla="*/ 739 h 777"/>
                  <a:gd name="T6" fmla="*/ 37 w 1645"/>
                  <a:gd name="T7" fmla="*/ 38 h 777"/>
                  <a:gd name="T8" fmla="*/ 1607 w 1645"/>
                  <a:gd name="T9" fmla="*/ 38 h 777"/>
                  <a:gd name="T10" fmla="*/ 1607 w 1645"/>
                  <a:gd name="T11" fmla="*/ 739 h 777"/>
                  <a:gd name="T12" fmla="*/ 396 w 1645"/>
                  <a:gd name="T13" fmla="*/ 739 h 777"/>
                  <a:gd name="T14" fmla="*/ 396 w 1645"/>
                  <a:gd name="T15" fmla="*/ 770 h 777"/>
                  <a:gd name="T16" fmla="*/ 396 w 1645"/>
                  <a:gd name="T17" fmla="*/ 777 h 777"/>
                  <a:gd name="T18" fmla="*/ 1645 w 1645"/>
                  <a:gd name="T19" fmla="*/ 777 h 777"/>
                  <a:gd name="T20" fmla="*/ 1645 w 1645"/>
                  <a:gd name="T21" fmla="*/ 0 h 777"/>
                  <a:gd name="T22" fmla="*/ 0 w 1645"/>
                  <a:gd name="T23" fmla="*/ 0 h 777"/>
                  <a:gd name="T24" fmla="*/ 0 w 1645"/>
                  <a:gd name="T25" fmla="*/ 777 h 777"/>
                  <a:gd name="T26" fmla="*/ 286 w 1645"/>
                  <a:gd name="T27" fmla="*/ 777 h 777"/>
                  <a:gd name="T28" fmla="*/ 286 w 1645"/>
                  <a:gd name="T29" fmla="*/ 770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45" h="777">
                    <a:moveTo>
                      <a:pt x="286" y="770"/>
                    </a:moveTo>
                    <a:lnTo>
                      <a:pt x="286" y="739"/>
                    </a:lnTo>
                    <a:lnTo>
                      <a:pt x="37" y="739"/>
                    </a:lnTo>
                    <a:lnTo>
                      <a:pt x="37" y="38"/>
                    </a:lnTo>
                    <a:lnTo>
                      <a:pt x="1607" y="38"/>
                    </a:lnTo>
                    <a:lnTo>
                      <a:pt x="1607" y="739"/>
                    </a:lnTo>
                    <a:lnTo>
                      <a:pt x="396" y="739"/>
                    </a:lnTo>
                    <a:lnTo>
                      <a:pt x="396" y="770"/>
                    </a:lnTo>
                    <a:lnTo>
                      <a:pt x="396" y="777"/>
                    </a:lnTo>
                    <a:lnTo>
                      <a:pt x="1645" y="777"/>
                    </a:lnTo>
                    <a:lnTo>
                      <a:pt x="1645" y="0"/>
                    </a:lnTo>
                    <a:lnTo>
                      <a:pt x="0" y="0"/>
                    </a:lnTo>
                    <a:lnTo>
                      <a:pt x="0" y="777"/>
                    </a:lnTo>
                    <a:lnTo>
                      <a:pt x="286" y="777"/>
                    </a:lnTo>
                    <a:lnTo>
                      <a:pt x="286" y="770"/>
                    </a:ln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2" name="Aichitds5-29"/>
              <p:cNvSpPr/>
              <p:nvPr/>
            </p:nvSpPr>
            <p:spPr bwMode="auto">
              <a:xfrm>
                <a:off x="1525213" y="2892426"/>
                <a:ext cx="417513" cy="611188"/>
              </a:xfrm>
              <a:custGeom>
                <a:avLst/>
                <a:gdLst>
                  <a:gd name="T0" fmla="*/ 147 w 279"/>
                  <a:gd name="T1" fmla="*/ 86 h 409"/>
                  <a:gd name="T2" fmla="*/ 274 w 279"/>
                  <a:gd name="T3" fmla="*/ 26 h 409"/>
                  <a:gd name="T4" fmla="*/ 252 w 279"/>
                  <a:gd name="T5" fmla="*/ 6 h 409"/>
                  <a:gd name="T6" fmla="*/ 144 w 279"/>
                  <a:gd name="T7" fmla="*/ 56 h 409"/>
                  <a:gd name="T8" fmla="*/ 132 w 279"/>
                  <a:gd name="T9" fmla="*/ 58 h 409"/>
                  <a:gd name="T10" fmla="*/ 130 w 279"/>
                  <a:gd name="T11" fmla="*/ 58 h 409"/>
                  <a:gd name="T12" fmla="*/ 61 w 279"/>
                  <a:gd name="T13" fmla="*/ 58 h 409"/>
                  <a:gd name="T14" fmla="*/ 15 w 279"/>
                  <a:gd name="T15" fmla="*/ 84 h 409"/>
                  <a:gd name="T16" fmla="*/ 0 w 279"/>
                  <a:gd name="T17" fmla="*/ 116 h 409"/>
                  <a:gd name="T18" fmla="*/ 1 w 279"/>
                  <a:gd name="T19" fmla="*/ 124 h 409"/>
                  <a:gd name="T20" fmla="*/ 35 w 279"/>
                  <a:gd name="T21" fmla="*/ 151 h 409"/>
                  <a:gd name="T22" fmla="*/ 104 w 279"/>
                  <a:gd name="T23" fmla="*/ 154 h 409"/>
                  <a:gd name="T24" fmla="*/ 101 w 279"/>
                  <a:gd name="T25" fmla="*/ 124 h 409"/>
                  <a:gd name="T26" fmla="*/ 36 w 279"/>
                  <a:gd name="T27" fmla="*/ 120 h 409"/>
                  <a:gd name="T28" fmla="*/ 30 w 279"/>
                  <a:gd name="T29" fmla="*/ 116 h 409"/>
                  <a:gd name="T30" fmla="*/ 30 w 279"/>
                  <a:gd name="T31" fmla="*/ 116 h 409"/>
                  <a:gd name="T32" fmla="*/ 46 w 279"/>
                  <a:gd name="T33" fmla="*/ 96 h 409"/>
                  <a:gd name="T34" fmla="*/ 73 w 279"/>
                  <a:gd name="T35" fmla="*/ 121 h 409"/>
                  <a:gd name="T36" fmla="*/ 89 w 279"/>
                  <a:gd name="T37" fmla="*/ 121 h 409"/>
                  <a:gd name="T38" fmla="*/ 78 w 279"/>
                  <a:gd name="T39" fmla="*/ 86 h 409"/>
                  <a:gd name="T40" fmla="*/ 115 w 279"/>
                  <a:gd name="T41" fmla="*/ 86 h 409"/>
                  <a:gd name="T42" fmla="*/ 104 w 279"/>
                  <a:gd name="T43" fmla="*/ 120 h 409"/>
                  <a:gd name="T44" fmla="*/ 104 w 279"/>
                  <a:gd name="T45" fmla="*/ 158 h 409"/>
                  <a:gd name="T46" fmla="*/ 104 w 279"/>
                  <a:gd name="T47" fmla="*/ 171 h 409"/>
                  <a:gd name="T48" fmla="*/ 89 w 279"/>
                  <a:gd name="T49" fmla="*/ 159 h 409"/>
                  <a:gd name="T50" fmla="*/ 46 w 279"/>
                  <a:gd name="T51" fmla="*/ 157 h 409"/>
                  <a:gd name="T52" fmla="*/ 46 w 279"/>
                  <a:gd name="T53" fmla="*/ 201 h 409"/>
                  <a:gd name="T54" fmla="*/ 69 w 279"/>
                  <a:gd name="T55" fmla="*/ 409 h 409"/>
                  <a:gd name="T56" fmla="*/ 92 w 279"/>
                  <a:gd name="T57" fmla="*/ 216 h 409"/>
                  <a:gd name="T58" fmla="*/ 101 w 279"/>
                  <a:gd name="T59" fmla="*/ 385 h 409"/>
                  <a:gd name="T60" fmla="*/ 147 w 279"/>
                  <a:gd name="T61" fmla="*/ 385 h 409"/>
                  <a:gd name="T62" fmla="*/ 147 w 279"/>
                  <a:gd name="T63" fmla="*/ 16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9" h="409">
                    <a:moveTo>
                      <a:pt x="147" y="165"/>
                    </a:moveTo>
                    <a:cubicBezTo>
                      <a:pt x="147" y="86"/>
                      <a:pt x="147" y="86"/>
                      <a:pt x="147" y="86"/>
                    </a:cubicBezTo>
                    <a:cubicBezTo>
                      <a:pt x="157" y="84"/>
                      <a:pt x="170" y="81"/>
                      <a:pt x="185" y="77"/>
                    </a:cubicBezTo>
                    <a:cubicBezTo>
                      <a:pt x="214" y="68"/>
                      <a:pt x="248" y="54"/>
                      <a:pt x="274" y="26"/>
                    </a:cubicBezTo>
                    <a:cubicBezTo>
                      <a:pt x="279" y="20"/>
                      <a:pt x="279" y="11"/>
                      <a:pt x="273" y="5"/>
                    </a:cubicBezTo>
                    <a:cubicBezTo>
                      <a:pt x="267" y="0"/>
                      <a:pt x="257" y="0"/>
                      <a:pt x="252" y="6"/>
                    </a:cubicBezTo>
                    <a:cubicBezTo>
                      <a:pt x="233" y="27"/>
                      <a:pt x="202" y="40"/>
                      <a:pt x="177" y="48"/>
                    </a:cubicBezTo>
                    <a:cubicBezTo>
                      <a:pt x="164" y="52"/>
                      <a:pt x="152" y="54"/>
                      <a:pt x="144" y="56"/>
                    </a:cubicBezTo>
                    <a:cubicBezTo>
                      <a:pt x="140" y="57"/>
                      <a:pt x="136" y="57"/>
                      <a:pt x="134" y="57"/>
                    </a:cubicBezTo>
                    <a:cubicBezTo>
                      <a:pt x="133" y="57"/>
                      <a:pt x="132" y="58"/>
                      <a:pt x="132" y="58"/>
                    </a:cubicBezTo>
                    <a:cubicBezTo>
                      <a:pt x="131" y="58"/>
                      <a:pt x="131" y="58"/>
                      <a:pt x="131" y="58"/>
                    </a:cubicBezTo>
                    <a:cubicBezTo>
                      <a:pt x="131" y="58"/>
                      <a:pt x="131" y="58"/>
                      <a:pt x="130" y="58"/>
                    </a:cubicBezTo>
                    <a:cubicBezTo>
                      <a:pt x="62" y="58"/>
                      <a:pt x="62" y="58"/>
                      <a:pt x="62" y="58"/>
                    </a:cubicBezTo>
                    <a:cubicBezTo>
                      <a:pt x="62" y="58"/>
                      <a:pt x="61" y="58"/>
                      <a:pt x="61" y="58"/>
                    </a:cubicBezTo>
                    <a:cubicBezTo>
                      <a:pt x="53" y="58"/>
                      <a:pt x="47" y="60"/>
                      <a:pt x="41" y="63"/>
                    </a:cubicBezTo>
                    <a:cubicBezTo>
                      <a:pt x="32" y="68"/>
                      <a:pt x="22" y="75"/>
                      <a:pt x="15" y="84"/>
                    </a:cubicBezTo>
                    <a:cubicBezTo>
                      <a:pt x="11" y="88"/>
                      <a:pt x="8" y="93"/>
                      <a:pt x="5" y="98"/>
                    </a:cubicBezTo>
                    <a:cubicBezTo>
                      <a:pt x="2" y="103"/>
                      <a:pt x="0" y="109"/>
                      <a:pt x="0" y="116"/>
                    </a:cubicBezTo>
                    <a:cubicBezTo>
                      <a:pt x="0" y="119"/>
                      <a:pt x="1" y="121"/>
                      <a:pt x="1" y="124"/>
                    </a:cubicBezTo>
                    <a:cubicBezTo>
                      <a:pt x="1" y="124"/>
                      <a:pt x="1" y="124"/>
                      <a:pt x="1" y="124"/>
                    </a:cubicBezTo>
                    <a:cubicBezTo>
                      <a:pt x="3" y="129"/>
                      <a:pt x="6" y="135"/>
                      <a:pt x="10" y="139"/>
                    </a:cubicBezTo>
                    <a:cubicBezTo>
                      <a:pt x="16" y="145"/>
                      <a:pt x="25" y="149"/>
                      <a:pt x="35" y="151"/>
                    </a:cubicBezTo>
                    <a:cubicBezTo>
                      <a:pt x="46" y="154"/>
                      <a:pt x="58" y="155"/>
                      <a:pt x="74" y="155"/>
                    </a:cubicBezTo>
                    <a:cubicBezTo>
                      <a:pt x="83" y="155"/>
                      <a:pt x="93" y="155"/>
                      <a:pt x="104" y="154"/>
                    </a:cubicBezTo>
                    <a:cubicBezTo>
                      <a:pt x="112" y="153"/>
                      <a:pt x="118" y="146"/>
                      <a:pt x="118" y="138"/>
                    </a:cubicBezTo>
                    <a:cubicBezTo>
                      <a:pt x="117" y="129"/>
                      <a:pt x="110" y="123"/>
                      <a:pt x="101" y="124"/>
                    </a:cubicBezTo>
                    <a:cubicBezTo>
                      <a:pt x="91" y="125"/>
                      <a:pt x="82" y="125"/>
                      <a:pt x="74" y="125"/>
                    </a:cubicBezTo>
                    <a:cubicBezTo>
                      <a:pt x="55" y="125"/>
                      <a:pt x="43" y="123"/>
                      <a:pt x="36" y="120"/>
                    </a:cubicBezTo>
                    <a:cubicBezTo>
                      <a:pt x="33" y="119"/>
                      <a:pt x="32" y="118"/>
                      <a:pt x="31" y="117"/>
                    </a:cubicBezTo>
                    <a:cubicBezTo>
                      <a:pt x="30" y="116"/>
                      <a:pt x="30" y="116"/>
                      <a:pt x="30" y="116"/>
                    </a:cubicBezTo>
                    <a:cubicBezTo>
                      <a:pt x="30" y="116"/>
                      <a:pt x="30" y="116"/>
                      <a:pt x="30" y="116"/>
                    </a:cubicBezTo>
                    <a:cubicBezTo>
                      <a:pt x="30" y="116"/>
                      <a:pt x="30" y="116"/>
                      <a:pt x="30" y="116"/>
                    </a:cubicBezTo>
                    <a:cubicBezTo>
                      <a:pt x="30" y="115"/>
                      <a:pt x="31" y="113"/>
                      <a:pt x="33" y="109"/>
                    </a:cubicBezTo>
                    <a:cubicBezTo>
                      <a:pt x="36" y="105"/>
                      <a:pt x="41" y="100"/>
                      <a:pt x="46" y="96"/>
                    </a:cubicBezTo>
                    <a:cubicBezTo>
                      <a:pt x="46" y="119"/>
                      <a:pt x="46" y="119"/>
                      <a:pt x="46" y="119"/>
                    </a:cubicBezTo>
                    <a:cubicBezTo>
                      <a:pt x="51" y="120"/>
                      <a:pt x="60" y="121"/>
                      <a:pt x="73" y="121"/>
                    </a:cubicBezTo>
                    <a:cubicBezTo>
                      <a:pt x="74" y="121"/>
                      <a:pt x="74" y="121"/>
                      <a:pt x="74" y="121"/>
                    </a:cubicBezTo>
                    <a:cubicBezTo>
                      <a:pt x="79" y="121"/>
                      <a:pt x="84" y="121"/>
                      <a:pt x="89" y="121"/>
                    </a:cubicBezTo>
                    <a:cubicBezTo>
                      <a:pt x="89" y="103"/>
                      <a:pt x="89" y="103"/>
                      <a:pt x="89" y="103"/>
                    </a:cubicBezTo>
                    <a:cubicBezTo>
                      <a:pt x="83" y="100"/>
                      <a:pt x="78" y="94"/>
                      <a:pt x="78" y="86"/>
                    </a:cubicBezTo>
                    <a:cubicBezTo>
                      <a:pt x="78" y="76"/>
                      <a:pt x="86" y="68"/>
                      <a:pt x="96" y="68"/>
                    </a:cubicBezTo>
                    <a:cubicBezTo>
                      <a:pt x="107" y="68"/>
                      <a:pt x="115" y="76"/>
                      <a:pt x="115" y="86"/>
                    </a:cubicBezTo>
                    <a:cubicBezTo>
                      <a:pt x="115" y="94"/>
                      <a:pt x="110" y="100"/>
                      <a:pt x="104" y="103"/>
                    </a:cubicBezTo>
                    <a:cubicBezTo>
                      <a:pt x="104" y="120"/>
                      <a:pt x="104" y="120"/>
                      <a:pt x="104" y="120"/>
                    </a:cubicBezTo>
                    <a:cubicBezTo>
                      <a:pt x="113" y="121"/>
                      <a:pt x="121" y="128"/>
                      <a:pt x="121" y="137"/>
                    </a:cubicBezTo>
                    <a:cubicBezTo>
                      <a:pt x="122" y="148"/>
                      <a:pt x="115" y="157"/>
                      <a:pt x="104" y="158"/>
                    </a:cubicBezTo>
                    <a:cubicBezTo>
                      <a:pt x="104" y="158"/>
                      <a:pt x="104" y="158"/>
                      <a:pt x="104" y="158"/>
                    </a:cubicBezTo>
                    <a:cubicBezTo>
                      <a:pt x="104" y="171"/>
                      <a:pt x="104" y="171"/>
                      <a:pt x="104" y="171"/>
                    </a:cubicBezTo>
                    <a:cubicBezTo>
                      <a:pt x="89" y="171"/>
                      <a:pt x="89" y="171"/>
                      <a:pt x="89" y="171"/>
                    </a:cubicBezTo>
                    <a:cubicBezTo>
                      <a:pt x="89" y="159"/>
                      <a:pt x="89" y="159"/>
                      <a:pt x="89" y="159"/>
                    </a:cubicBezTo>
                    <a:cubicBezTo>
                      <a:pt x="84" y="159"/>
                      <a:pt x="79" y="159"/>
                      <a:pt x="74" y="159"/>
                    </a:cubicBezTo>
                    <a:cubicBezTo>
                      <a:pt x="63" y="159"/>
                      <a:pt x="54" y="158"/>
                      <a:pt x="46" y="157"/>
                    </a:cubicBezTo>
                    <a:cubicBezTo>
                      <a:pt x="46" y="165"/>
                      <a:pt x="46" y="165"/>
                      <a:pt x="46" y="165"/>
                    </a:cubicBezTo>
                    <a:cubicBezTo>
                      <a:pt x="46" y="201"/>
                      <a:pt x="46" y="201"/>
                      <a:pt x="46" y="201"/>
                    </a:cubicBezTo>
                    <a:cubicBezTo>
                      <a:pt x="46" y="385"/>
                      <a:pt x="46" y="385"/>
                      <a:pt x="46" y="385"/>
                    </a:cubicBezTo>
                    <a:cubicBezTo>
                      <a:pt x="46" y="398"/>
                      <a:pt x="56" y="409"/>
                      <a:pt x="69" y="409"/>
                    </a:cubicBezTo>
                    <a:cubicBezTo>
                      <a:pt x="82" y="409"/>
                      <a:pt x="92" y="398"/>
                      <a:pt x="92" y="385"/>
                    </a:cubicBezTo>
                    <a:cubicBezTo>
                      <a:pt x="92" y="216"/>
                      <a:pt x="92" y="216"/>
                      <a:pt x="92" y="216"/>
                    </a:cubicBezTo>
                    <a:cubicBezTo>
                      <a:pt x="101" y="216"/>
                      <a:pt x="101" y="216"/>
                      <a:pt x="101" y="216"/>
                    </a:cubicBezTo>
                    <a:cubicBezTo>
                      <a:pt x="101" y="385"/>
                      <a:pt x="101" y="385"/>
                      <a:pt x="101" y="385"/>
                    </a:cubicBezTo>
                    <a:cubicBezTo>
                      <a:pt x="101" y="398"/>
                      <a:pt x="111" y="409"/>
                      <a:pt x="124" y="409"/>
                    </a:cubicBezTo>
                    <a:cubicBezTo>
                      <a:pt x="137" y="409"/>
                      <a:pt x="147" y="398"/>
                      <a:pt x="147" y="385"/>
                    </a:cubicBezTo>
                    <a:cubicBezTo>
                      <a:pt x="147" y="201"/>
                      <a:pt x="147" y="201"/>
                      <a:pt x="147" y="201"/>
                    </a:cubicBezTo>
                    <a:lnTo>
                      <a:pt x="147" y="165"/>
                    </a:ln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3" name="Aichitds5-30"/>
              <p:cNvSpPr/>
              <p:nvPr/>
            </p:nvSpPr>
            <p:spPr bwMode="auto">
              <a:xfrm>
                <a:off x="1606175" y="2835276"/>
                <a:ext cx="127000" cy="127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grpSp>
        <p:sp>
          <p:nvSpPr>
            <p:cNvPr id="54" name="Aichitds5-31"/>
            <p:cNvSpPr/>
            <p:nvPr/>
          </p:nvSpPr>
          <p:spPr>
            <a:xfrm>
              <a:off x="1621042" y="2671125"/>
              <a:ext cx="2973680" cy="598179"/>
            </a:xfrm>
            <a:prstGeom prst="rect">
              <a:avLst/>
            </a:prstGeom>
            <a:noFill/>
          </p:spPr>
          <p:txBody>
            <a:bodyPr>
              <a:spAutoFit/>
            </a:bodyPr>
            <a:lstStyle/>
            <a:p>
              <a:pPr algn="r" defTabSz="457200">
                <a:defRPr/>
              </a:pPr>
              <a:endParaRPr lang="zh-CN" altLang="en-US" sz="2500" b="1" dirty="0">
                <a:solidFill>
                  <a:srgbClr val="C00000"/>
                </a:solidFill>
                <a:latin typeface="微软雅黑" panose="020B0503020204020204" charset="-122"/>
                <a:ea typeface="Aa吃鸡专用体 (非商业使用)" pitchFamily="2" charset="-122"/>
              </a:endParaRPr>
            </a:p>
          </p:txBody>
        </p:sp>
      </p:grpSp>
      <p:sp>
        <p:nvSpPr>
          <p:cNvPr id="2" name="矩形 1"/>
          <p:cNvSpPr/>
          <p:nvPr>
            <p:custDataLst>
              <p:tags r:id="rId5"/>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Calibri" panose="020F0502020204030204"/>
              <a:ea typeface="微软雅黑" panose="020B0503020204020204" charset="-122"/>
            </a:endParaRPr>
          </a:p>
        </p:txBody>
      </p:sp>
      <p:pic>
        <p:nvPicPr>
          <p:cNvPr id="22538" name="Picture 3" descr="E:\0000000我图PPT\00001PNG素材\01党委政府\小鸟46461.png"/>
          <p:cNvPicPr>
            <a:picLocks noChangeAspect="1"/>
          </p:cNvPicPr>
          <p:nvPr>
            <p:custDataLst>
              <p:tags r:id="rId6"/>
            </p:custDataLst>
          </p:nvPr>
        </p:nvPicPr>
        <p:blipFill>
          <a:blip r:embed="rId7"/>
          <a:stretch>
            <a:fillRect/>
          </a:stretch>
        </p:blipFill>
        <p:spPr>
          <a:xfrm>
            <a:off x="11705167" y="55034"/>
            <a:ext cx="389467" cy="296333"/>
          </a:xfrm>
          <a:prstGeom prst="rect">
            <a:avLst/>
          </a:prstGeom>
          <a:noFill/>
          <a:ln w="9525">
            <a:noFill/>
          </a:ln>
        </p:spPr>
      </p:pic>
      <p:sp>
        <p:nvSpPr>
          <p:cNvPr id="22539" name="文本占位符 4"/>
          <p:cNvSpPr txBox="1"/>
          <p:nvPr>
            <p:custDataLst>
              <p:tags r:id="rId8"/>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800" b="1" dirty="0">
                <a:solidFill>
                  <a:srgbClr val="CD0009"/>
                </a:solidFill>
                <a:latin typeface="方正小标宋_GBK" charset="0"/>
                <a:ea typeface="方正小标宋_GBK" charset="0"/>
                <a:cs typeface="方正小标宋_GBK" charset="0"/>
              </a:rPr>
              <a:t>坚定“</a:t>
            </a:r>
            <a:r>
              <a:rPr lang="zh-CN" altLang="en-US" sz="2800" b="1" dirty="0">
                <a:solidFill>
                  <a:srgbClr val="CD0009"/>
                </a:solidFill>
                <a:latin typeface="方正小标宋_GBK" charset="0"/>
                <a:ea typeface="方正小标宋_GBK" charset="0"/>
                <a:cs typeface="方正小标宋_GBK" charset="0"/>
              </a:rPr>
              <a:t>四个自信</a:t>
            </a:r>
            <a:r>
              <a:rPr lang="en-US" altLang="zh-CN" sz="2800" b="1" dirty="0">
                <a:solidFill>
                  <a:srgbClr val="CD0009"/>
                </a:solidFill>
                <a:latin typeface="方正小标宋_GBK" charset="0"/>
                <a:ea typeface="方正小标宋_GBK" charset="0"/>
                <a:cs typeface="方正小标宋_GBK" charset="0"/>
              </a:rPr>
              <a:t>”</a:t>
            </a:r>
            <a:endParaRPr lang="en-US" altLang="zh-CN" sz="2800" b="1" dirty="0">
              <a:solidFill>
                <a:srgbClr val="CD0009"/>
              </a:solidFill>
              <a:latin typeface="方正小标宋_GBK" charset="0"/>
              <a:ea typeface="方正小标宋_GBK" charset="0"/>
              <a:cs typeface="方正小标宋_GBK" charset="0"/>
            </a:endParaRPr>
          </a:p>
        </p:txBody>
      </p:sp>
      <p:pic>
        <p:nvPicPr>
          <p:cNvPr id="22540" name="图片 16" descr="万里长城剪影党建png素材"/>
          <p:cNvPicPr>
            <a:picLocks noChangeAspect="1"/>
          </p:cNvPicPr>
          <p:nvPr>
            <p:custDataLst>
              <p:tags r:id="rId9"/>
            </p:custDataLst>
          </p:nvPr>
        </p:nvPicPr>
        <p:blipFill>
          <a:blip r:embed="rId10"/>
          <a:stretch>
            <a:fillRect/>
          </a:stretch>
        </p:blipFill>
        <p:spPr>
          <a:xfrm>
            <a:off x="10574867" y="203200"/>
            <a:ext cx="1519767" cy="402167"/>
          </a:xfrm>
          <a:prstGeom prst="rect">
            <a:avLst/>
          </a:prstGeom>
          <a:noFill/>
          <a:ln w="9525">
            <a:noFill/>
          </a:ln>
        </p:spPr>
      </p:pic>
      <p:pic>
        <p:nvPicPr>
          <p:cNvPr id="22541" name="图片 17" descr="222"/>
          <p:cNvPicPr>
            <a:picLocks noChangeAspect="1"/>
          </p:cNvPicPr>
          <p:nvPr>
            <p:custDataLst>
              <p:tags r:id="rId11"/>
            </p:custDataLst>
          </p:nvPr>
        </p:nvPicPr>
        <p:blipFill>
          <a:blip r:embed="rId12"/>
          <a:stretch>
            <a:fillRect/>
          </a:stretch>
        </p:blipFill>
        <p:spPr>
          <a:xfrm>
            <a:off x="0" y="0"/>
            <a:ext cx="977900" cy="717551"/>
          </a:xfrm>
          <a:prstGeom prst="rect">
            <a:avLst/>
          </a:prstGeom>
          <a:noFill/>
          <a:ln w="9525">
            <a:noFill/>
          </a:ln>
        </p:spPr>
      </p:pic>
      <p:sp>
        <p:nvSpPr>
          <p:cNvPr id="19" name="矩形 18"/>
          <p:cNvSpPr/>
          <p:nvPr>
            <p:custDataLst>
              <p:tags r:id="rId13"/>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Calibri" panose="020F0502020204030204"/>
              <a:ea typeface="微软雅黑" panose="020B0503020204020204" charset="-122"/>
            </a:endParaRPr>
          </a:p>
        </p:txBody>
      </p:sp>
      <p:sp>
        <p:nvSpPr>
          <p:cNvPr id="3" name="文本框 2"/>
          <p:cNvSpPr txBox="1"/>
          <p:nvPr/>
        </p:nvSpPr>
        <p:spPr>
          <a:xfrm>
            <a:off x="1365250" y="2517775"/>
            <a:ext cx="2414905" cy="640080"/>
          </a:xfrm>
          <a:prstGeom prst="rect">
            <a:avLst/>
          </a:prstGeom>
          <a:noFill/>
        </p:spPr>
        <p:txBody>
          <a:bodyPr wrap="square" rtlCol="0">
            <a:spAutoFit/>
          </a:bodyPr>
          <a:lstStyle/>
          <a:p>
            <a:r>
              <a:rPr lang="zh-CN" altLang="en-US" sz="3600" b="1" dirty="0">
                <a:solidFill>
                  <a:srgbClr val="CD0009"/>
                </a:solidFill>
                <a:latin typeface="方正小标宋_GBK" charset="0"/>
                <a:ea typeface="方正小标宋_GBK" charset="0"/>
              </a:rPr>
              <a:t>制度自信</a:t>
            </a:r>
            <a:endParaRPr lang="zh-CN" altLang="en-US" sz="3600" b="1" dirty="0">
              <a:solidFill>
                <a:srgbClr val="CD0009"/>
              </a:solidFill>
              <a:latin typeface="方正小标宋_GBK" charset="0"/>
              <a:ea typeface="方正小标宋_GBK" charset="0"/>
            </a:endParaRPr>
          </a:p>
        </p:txBody>
      </p:sp>
      <p:sp>
        <p:nvSpPr>
          <p:cNvPr id="15" name="Aitds6"/>
          <p:cNvSpPr/>
          <p:nvPr>
            <p:custDataLst>
              <p:tags r:id="rId14"/>
            </p:custDataLst>
          </p:nvPr>
        </p:nvSpPr>
        <p:spPr bwMode="auto">
          <a:xfrm flipH="1" flipV="1">
            <a:off x="10494010" y="4596130"/>
            <a:ext cx="758825" cy="762000"/>
          </a:xfrm>
          <a:custGeom>
            <a:avLst/>
            <a:gdLst>
              <a:gd name="T0" fmla="*/ 0 w 1446"/>
              <a:gd name="T1" fmla="*/ 0 h 1446"/>
              <a:gd name="T2" fmla="*/ 2147483647 w 1446"/>
              <a:gd name="T3" fmla="*/ 0 h 1446"/>
              <a:gd name="T4" fmla="*/ 2147483647 w 1446"/>
              <a:gd name="T5" fmla="*/ 2147483647 h 1446"/>
              <a:gd name="T6" fmla="*/ 2147483647 w 1446"/>
              <a:gd name="T7" fmla="*/ 2147483647 h 1446"/>
              <a:gd name="T8" fmla="*/ 2147483647 w 1446"/>
              <a:gd name="T9" fmla="*/ 2147483647 h 1446"/>
              <a:gd name="T10" fmla="*/ 0 w 1446"/>
              <a:gd name="T11" fmla="*/ 2147483647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A40102"/>
          </a:solidFill>
          <a:ln>
            <a:noFill/>
          </a:ln>
        </p:spPr>
        <p:txBody>
          <a:bodyPr/>
          <a:lstStyle/>
          <a:p>
            <a:pPr defTabSz="593725">
              <a:defRPr/>
            </a:pPr>
            <a:endParaRPr lang="zh-CN" altLang="en-US" sz="2335" kern="0">
              <a:solidFill>
                <a:sysClr val="windowText" lastClr="000000"/>
              </a:solidFill>
              <a:latin typeface="思源黑体 CN Normal"/>
              <a:ea typeface="思源黑体 CN Normal"/>
              <a:sym typeface="思源黑体 CN Normal"/>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35" presetClass="path" presetSubtype="0" accel="50000" decel="50000" fill="hold" nodeType="withEffect">
                                  <p:stCondLst>
                                    <p:cond delay="0"/>
                                  </p:stCondLst>
                                  <p:childTnLst>
                                    <p:animMotion origin="layout" path="M -4.16667E-6 -7.40741E-7 L 0.17722 0.30023 " pathEditMode="relative" rAng="0" ptsTypes="AA">
                                      <p:cBhvr>
                                        <p:cTn id="8" dur="500" spd="-99700" fill="hold"/>
                                        <p:tgtEl>
                                          <p:spTgt spid="13"/>
                                        </p:tgtEl>
                                        <p:attrNameLst>
                                          <p:attrName>ppt_x</p:attrName>
                                          <p:attrName>ppt_y</p:attrName>
                                        </p:attrNameLst>
                                      </p:cBhvr>
                                      <p:rCtr x="8900" y="15000"/>
                                    </p:animMotion>
                                  </p:childTnLst>
                                </p:cTn>
                              </p:par>
                              <p:par>
                                <p:cTn id="9" presetID="10"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0"/>
                            </p:stCondLst>
                            <p:childTnLst>
                              <p:par>
                                <p:cTn id="15" presetID="22" presetClass="entr" presetSubtype="1" fill="hold" nodeType="after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animEffect transition="in" filter="wipe(up)">
                                      <p:cBhvr>
                                        <p:cTn id="17" dur="500"/>
                                        <p:tgtEl>
                                          <p:spTgt spid="12">
                                            <p:txEl>
                                              <p:pRg st="0" end="0"/>
                                            </p:txEl>
                                          </p:spTgt>
                                        </p:tgtEl>
                                      </p:cBhvr>
                                    </p:animEffect>
                                  </p:childTnLst>
                                </p:cTn>
                              </p:par>
                            </p:childTnLst>
                          </p:cTn>
                        </p:par>
                        <p:par>
                          <p:cTn id="18" fill="hold">
                            <p:stCondLst>
                              <p:cond delay="500"/>
                            </p:stCondLst>
                            <p:childTnLst>
                              <p:par>
                                <p:cTn id="19" presetID="42"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anim calcmode="lin" valueType="num">
                                      <p:cBhvr>
                                        <p:cTn id="22" dur="500" fill="hold"/>
                                        <p:tgtEl>
                                          <p:spTgt spid="5"/>
                                        </p:tgtEl>
                                        <p:attrNameLst>
                                          <p:attrName>ppt_x</p:attrName>
                                        </p:attrNameLst>
                                      </p:cBhvr>
                                      <p:tavLst>
                                        <p:tav tm="0">
                                          <p:val>
                                            <p:strVal val="#ppt_x"/>
                                          </p:val>
                                        </p:tav>
                                        <p:tav tm="100000">
                                          <p:val>
                                            <p:strVal val="#ppt_x"/>
                                          </p:val>
                                        </p:tav>
                                      </p:tavLst>
                                    </p:anim>
                                    <p:anim calcmode="lin" valueType="num">
                                      <p:cBhvr>
                                        <p:cTn id="23" dur="500" fill="hold"/>
                                        <p:tgtEl>
                                          <p:spTgt spid="5"/>
                                        </p:tgtEl>
                                        <p:attrNameLst>
                                          <p:attrName>ppt_y</p:attrName>
                                        </p:attrNameLst>
                                      </p:cBhvr>
                                      <p:tavLst>
                                        <p:tav tm="0">
                                          <p:val>
                                            <p:strVal val="#ppt_y+.1"/>
                                          </p:val>
                                        </p:tav>
                                        <p:tav tm="100000">
                                          <p:val>
                                            <p:strVal val="#ppt_y"/>
                                          </p:val>
                                        </p:tav>
                                      </p:tavLst>
                                    </p:anim>
                                  </p:childTnLst>
                                </p:cTn>
                              </p:par>
                              <p:par>
                                <p:cTn id="24" presetID="1" presetClass="entr" presetSubtype="0"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par>
                                <p:cTn id="26" presetID="35" presetClass="path" presetSubtype="0" accel="50000" decel="50000" fill="hold" nodeType="withEffect">
                                  <p:stCondLst>
                                    <p:cond delay="0"/>
                                  </p:stCondLst>
                                  <p:childTnLst>
                                    <p:animMotion origin="layout" path="M -2.5E-6 -2.22222E-6 L -0.19205 -0.3206 " pathEditMode="relative" rAng="0" ptsTypes="AA">
                                      <p:cBhvr>
                                        <p:cTn id="27" dur="500" spd="-99700" fill="hold"/>
                                        <p:tgtEl>
                                          <p:spTgt spid="15"/>
                                        </p:tgtEl>
                                        <p:attrNameLst>
                                          <p:attrName>ppt_x</p:attrName>
                                          <p:attrName>ppt_y</p:attrName>
                                        </p:attrNameLst>
                                      </p:cBhvr>
                                      <p:rCtr x="-9600" y="-160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3"/>
          <p:cNvSpPr/>
          <p:nvPr>
            <p:custDataLst>
              <p:tags r:id="rId1"/>
            </p:custDataLst>
          </p:nvPr>
        </p:nvSpPr>
        <p:spPr bwMode="auto">
          <a:xfrm>
            <a:off x="4704715" y="1740535"/>
            <a:ext cx="7031990" cy="3760470"/>
          </a:xfrm>
          <a:prstGeom prst="rect">
            <a:avLst/>
          </a:prstGeom>
          <a:noFill/>
          <a:ln w="9525">
            <a:solidFill>
              <a:srgbClr val="B8B8B8"/>
            </a:solidFill>
            <a:miter lim="800000"/>
          </a:ln>
        </p:spPr>
        <p:txBody>
          <a:bodyPr/>
          <a:lstStyle/>
          <a:p>
            <a:pPr defTabSz="593725">
              <a:defRPr/>
            </a:pPr>
            <a:endParaRPr lang="zh-CN" altLang="en-US" sz="2335" kern="0">
              <a:solidFill>
                <a:sysClr val="windowText" lastClr="000000"/>
              </a:solidFill>
              <a:latin typeface="思源黑体 CN Normal"/>
              <a:ea typeface="思源黑体 CN Normal"/>
              <a:sym typeface="思源黑体 CN Normal"/>
            </a:endParaRPr>
          </a:p>
        </p:txBody>
      </p:sp>
      <p:sp>
        <p:nvSpPr>
          <p:cNvPr id="12" name="Aitds4"/>
          <p:cNvSpPr txBox="1"/>
          <p:nvPr>
            <p:custDataLst>
              <p:tags r:id="rId2"/>
            </p:custDataLst>
          </p:nvPr>
        </p:nvSpPr>
        <p:spPr>
          <a:xfrm>
            <a:off x="4942205" y="1758950"/>
            <a:ext cx="6629400" cy="3609340"/>
          </a:xfrm>
          <a:prstGeom prst="rect">
            <a:avLst/>
          </a:prstGeom>
          <a:noFill/>
          <a:ln w="9525">
            <a:noFill/>
          </a:ln>
        </p:spPr>
        <p:txBody>
          <a:bodyPr wrap="square">
            <a:spAutoFit/>
          </a:bodyPr>
          <a:lstStyle/>
          <a:p>
            <a:pPr indent="228600" algn="just" defTabSz="457200">
              <a:lnSpc>
                <a:spcPct val="165000"/>
              </a:lnSpc>
            </a:pPr>
            <a:r>
              <a:rPr lang="zh-CN" altLang="en-US" sz="2800" dirty="0">
                <a:solidFill>
                  <a:srgbClr val="C00000"/>
                </a:solidFill>
                <a:latin typeface="方正小标宋_GBK" charset="0"/>
                <a:ea typeface="方正小标宋_GBK" charset="0"/>
                <a:sym typeface="微软雅黑" panose="020B0503020204020204" charset="-122"/>
              </a:rPr>
              <a:t>文化自信是对中国特色社会主义文化先进性的自信。</a:t>
            </a:r>
            <a:r>
              <a:rPr lang="zh-CN" altLang="en-US" sz="2800" dirty="0">
                <a:solidFill>
                  <a:srgbClr val="000000"/>
                </a:solidFill>
                <a:latin typeface="方正小标宋_GBK" charset="0"/>
                <a:ea typeface="方正小标宋_GBK" charset="0"/>
                <a:sym typeface="微软雅黑" panose="020B0503020204020204" charset="-122"/>
              </a:rPr>
              <a:t>坚持文化自信就是要激发党和人民对中华优秀传统文化的历史自豪感，在全社会形成对社会主义核心价值观的普遍共识和价值认同。</a:t>
            </a:r>
            <a:endParaRPr lang="zh-CN" altLang="en-US" sz="2800" dirty="0">
              <a:solidFill>
                <a:srgbClr val="000000"/>
              </a:solidFill>
              <a:latin typeface="方正小标宋_GBK" charset="0"/>
              <a:ea typeface="方正小标宋_GBK" charset="0"/>
              <a:sym typeface="微软雅黑" panose="020B0503020204020204" charset="-122"/>
            </a:endParaRPr>
          </a:p>
        </p:txBody>
      </p:sp>
      <p:sp>
        <p:nvSpPr>
          <p:cNvPr id="13" name="Aitds5"/>
          <p:cNvSpPr/>
          <p:nvPr>
            <p:custDataLst>
              <p:tags r:id="rId3"/>
            </p:custDataLst>
          </p:nvPr>
        </p:nvSpPr>
        <p:spPr bwMode="auto">
          <a:xfrm>
            <a:off x="4411345" y="1240790"/>
            <a:ext cx="942975" cy="1082040"/>
          </a:xfrm>
          <a:custGeom>
            <a:avLst/>
            <a:gdLst>
              <a:gd name="T0" fmla="*/ 0 w 1446"/>
              <a:gd name="T1" fmla="*/ 0 h 1446"/>
              <a:gd name="T2" fmla="*/ 2147483647 w 1446"/>
              <a:gd name="T3" fmla="*/ 0 h 1446"/>
              <a:gd name="T4" fmla="*/ 2147483647 w 1446"/>
              <a:gd name="T5" fmla="*/ 2147483647 h 1446"/>
              <a:gd name="T6" fmla="*/ 2147483647 w 1446"/>
              <a:gd name="T7" fmla="*/ 2147483647 h 1446"/>
              <a:gd name="T8" fmla="*/ 2147483647 w 1446"/>
              <a:gd name="T9" fmla="*/ 2147483647 h 1446"/>
              <a:gd name="T10" fmla="*/ 0 w 1446"/>
              <a:gd name="T11" fmla="*/ 2147483647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A40102"/>
          </a:solidFill>
          <a:ln>
            <a:noFill/>
          </a:ln>
        </p:spPr>
        <p:txBody>
          <a:bodyPr/>
          <a:lstStyle/>
          <a:p>
            <a:pPr defTabSz="593725">
              <a:defRPr/>
            </a:pPr>
            <a:endParaRPr lang="zh-CN" altLang="en-US" sz="2335" kern="0">
              <a:solidFill>
                <a:sysClr val="windowText" lastClr="000000"/>
              </a:solidFill>
              <a:latin typeface="思源黑体 CN Normal"/>
              <a:ea typeface="思源黑体 CN Normal"/>
              <a:sym typeface="思源黑体 CN Normal"/>
            </a:endParaRPr>
          </a:p>
        </p:txBody>
      </p:sp>
      <p:sp>
        <p:nvSpPr>
          <p:cNvPr id="14" name="Aitds6"/>
          <p:cNvSpPr/>
          <p:nvPr>
            <p:custDataLst>
              <p:tags r:id="rId4"/>
            </p:custDataLst>
          </p:nvPr>
        </p:nvSpPr>
        <p:spPr bwMode="auto">
          <a:xfrm flipH="1" flipV="1">
            <a:off x="11228705" y="4874895"/>
            <a:ext cx="857250" cy="956310"/>
          </a:xfrm>
          <a:custGeom>
            <a:avLst/>
            <a:gdLst>
              <a:gd name="T0" fmla="*/ 0 w 1446"/>
              <a:gd name="T1" fmla="*/ 0 h 1446"/>
              <a:gd name="T2" fmla="*/ 2147483647 w 1446"/>
              <a:gd name="T3" fmla="*/ 0 h 1446"/>
              <a:gd name="T4" fmla="*/ 2147483647 w 1446"/>
              <a:gd name="T5" fmla="*/ 2147483647 h 1446"/>
              <a:gd name="T6" fmla="*/ 2147483647 w 1446"/>
              <a:gd name="T7" fmla="*/ 2147483647 h 1446"/>
              <a:gd name="T8" fmla="*/ 2147483647 w 1446"/>
              <a:gd name="T9" fmla="*/ 2147483647 h 1446"/>
              <a:gd name="T10" fmla="*/ 0 w 1446"/>
              <a:gd name="T11" fmla="*/ 2147483647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A40102"/>
          </a:solidFill>
          <a:ln>
            <a:noFill/>
          </a:ln>
        </p:spPr>
        <p:txBody>
          <a:bodyPr/>
          <a:lstStyle/>
          <a:p>
            <a:pPr defTabSz="593725">
              <a:defRPr/>
            </a:pPr>
            <a:endParaRPr lang="zh-CN" altLang="en-US" sz="2335" kern="0">
              <a:solidFill>
                <a:sysClr val="windowText" lastClr="000000"/>
              </a:solidFill>
              <a:latin typeface="思源黑体 CN Normal"/>
              <a:ea typeface="思源黑体 CN Normal"/>
              <a:sym typeface="思源黑体 CN Normal"/>
            </a:endParaRPr>
          </a:p>
        </p:txBody>
      </p:sp>
      <p:cxnSp>
        <p:nvCxnSpPr>
          <p:cNvPr id="4" name="直接连接符 3"/>
          <p:cNvCxnSpPr/>
          <p:nvPr/>
        </p:nvCxnSpPr>
        <p:spPr>
          <a:xfrm>
            <a:off x="4411133" y="1758951"/>
            <a:ext cx="0" cy="3384551"/>
          </a:xfrm>
          <a:prstGeom prst="line">
            <a:avLst/>
          </a:prstGeom>
        </p:spPr>
        <p:style>
          <a:lnRef idx="1">
            <a:schemeClr val="accent1"/>
          </a:lnRef>
          <a:fillRef idx="0">
            <a:schemeClr val="accent1"/>
          </a:fillRef>
          <a:effectRef idx="0">
            <a:schemeClr val="accent1"/>
          </a:effectRef>
          <a:fontRef idx="minor">
            <a:schemeClr val="tx1"/>
          </a:fontRef>
        </p:style>
      </p:cxnSp>
      <p:grpSp>
        <p:nvGrpSpPr>
          <p:cNvPr id="5" name="Aichitds5"/>
          <p:cNvGrpSpPr/>
          <p:nvPr>
            <p:custDataLst>
              <p:tags r:id="rId5"/>
            </p:custDataLst>
          </p:nvPr>
        </p:nvGrpSpPr>
        <p:grpSpPr>
          <a:xfrm>
            <a:off x="556260" y="2301240"/>
            <a:ext cx="3388360" cy="2612391"/>
            <a:chOff x="717401" y="2297656"/>
            <a:chExt cx="4703956" cy="3275680"/>
          </a:xfrm>
          <a:solidFill>
            <a:srgbClr val="C00000"/>
          </a:solidFill>
        </p:grpSpPr>
        <p:grpSp>
          <p:nvGrpSpPr>
            <p:cNvPr id="6" name="组合 5"/>
            <p:cNvGrpSpPr/>
            <p:nvPr/>
          </p:nvGrpSpPr>
          <p:grpSpPr>
            <a:xfrm>
              <a:off x="717401" y="2297656"/>
              <a:ext cx="4703956" cy="3275680"/>
              <a:chOff x="598113" y="1970088"/>
              <a:chExt cx="3670300" cy="2555876"/>
            </a:xfrm>
            <a:grpFill/>
          </p:grpSpPr>
          <p:sp>
            <p:nvSpPr>
              <p:cNvPr id="7" name="Aichitds5-1"/>
              <p:cNvSpPr/>
              <p:nvPr/>
            </p:nvSpPr>
            <p:spPr bwMode="auto">
              <a:xfrm>
                <a:off x="834650" y="3784601"/>
                <a:ext cx="269875" cy="228600"/>
              </a:xfrm>
              <a:custGeom>
                <a:avLst/>
                <a:gdLst>
                  <a:gd name="T0" fmla="*/ 153 w 180"/>
                  <a:gd name="T1" fmla="*/ 152 h 152"/>
                  <a:gd name="T2" fmla="*/ 154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8 w 180"/>
                  <a:gd name="T15" fmla="*/ 152 h 152"/>
                  <a:gd name="T16" fmla="*/ 153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3" y="152"/>
                    </a:moveTo>
                    <a:cubicBezTo>
                      <a:pt x="153" y="152"/>
                      <a:pt x="153" y="152"/>
                      <a:pt x="154" y="152"/>
                    </a:cubicBezTo>
                    <a:cubicBezTo>
                      <a:pt x="154"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148" y="152"/>
                      <a:pt x="148" y="152"/>
                      <a:pt x="148" y="152"/>
                    </a:cubicBezTo>
                    <a:cubicBezTo>
                      <a:pt x="150" y="152"/>
                      <a:pt x="151" y="152"/>
                      <a:pt x="153"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8" name="Aichitds5-2"/>
              <p:cNvSpPr/>
              <p:nvPr/>
            </p:nvSpPr>
            <p:spPr bwMode="auto">
              <a:xfrm>
                <a:off x="691775" y="4024313"/>
                <a:ext cx="514350" cy="131763"/>
              </a:xfrm>
              <a:custGeom>
                <a:avLst/>
                <a:gdLst>
                  <a:gd name="T0" fmla="*/ 318 w 343"/>
                  <a:gd name="T1" fmla="*/ 43 h 88"/>
                  <a:gd name="T2" fmla="*/ 275 w 343"/>
                  <a:gd name="T3" fmla="*/ 7 h 88"/>
                  <a:gd name="T4" fmla="*/ 249 w 343"/>
                  <a:gd name="T5" fmla="*/ 0 h 88"/>
                  <a:gd name="T6" fmla="*/ 243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3" y="24"/>
                      <a:pt x="288" y="13"/>
                      <a:pt x="275" y="7"/>
                    </a:cubicBezTo>
                    <a:cubicBezTo>
                      <a:pt x="262" y="1"/>
                      <a:pt x="252" y="0"/>
                      <a:pt x="249" y="0"/>
                    </a:cubicBezTo>
                    <a:cubicBezTo>
                      <a:pt x="247" y="0"/>
                      <a:pt x="245" y="0"/>
                      <a:pt x="243" y="0"/>
                    </a:cubicBezTo>
                    <a:cubicBezTo>
                      <a:pt x="99" y="0"/>
                      <a:pt x="99" y="0"/>
                      <a:pt x="99" y="0"/>
                    </a:cubicBezTo>
                    <a:cubicBezTo>
                      <a:pt x="97" y="0"/>
                      <a:pt x="96" y="0"/>
                      <a:pt x="94" y="0"/>
                    </a:cubicBezTo>
                    <a:cubicBezTo>
                      <a:pt x="91" y="0"/>
                      <a:pt x="81" y="1"/>
                      <a:pt x="68" y="7"/>
                    </a:cubicBezTo>
                    <a:cubicBezTo>
                      <a:pt x="48" y="16"/>
                      <a:pt x="23" y="36"/>
                      <a:pt x="5" y="76"/>
                    </a:cubicBezTo>
                    <a:cubicBezTo>
                      <a:pt x="3" y="80"/>
                      <a:pt x="1" y="84"/>
                      <a:pt x="0" y="88"/>
                    </a:cubicBezTo>
                    <a:cubicBezTo>
                      <a:pt x="343" y="88"/>
                      <a:pt x="343" y="88"/>
                      <a:pt x="343" y="88"/>
                    </a:cubicBezTo>
                    <a:cubicBezTo>
                      <a:pt x="335" y="69"/>
                      <a:pt x="327" y="55"/>
                      <a:pt x="318" y="43"/>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9" name="Aichitds5-3"/>
              <p:cNvSpPr/>
              <p:nvPr/>
            </p:nvSpPr>
            <p:spPr bwMode="auto">
              <a:xfrm>
                <a:off x="1420438" y="3784601"/>
                <a:ext cx="269875" cy="228600"/>
              </a:xfrm>
              <a:custGeom>
                <a:avLst/>
                <a:gdLst>
                  <a:gd name="T0" fmla="*/ 153 w 180"/>
                  <a:gd name="T1" fmla="*/ 152 h 152"/>
                  <a:gd name="T2" fmla="*/ 154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8 w 180"/>
                  <a:gd name="T15" fmla="*/ 152 h 152"/>
                  <a:gd name="T16" fmla="*/ 153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3" y="152"/>
                    </a:moveTo>
                    <a:cubicBezTo>
                      <a:pt x="153" y="152"/>
                      <a:pt x="153" y="152"/>
                      <a:pt x="154" y="152"/>
                    </a:cubicBezTo>
                    <a:cubicBezTo>
                      <a:pt x="154"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148" y="152"/>
                      <a:pt x="148" y="152"/>
                      <a:pt x="148" y="152"/>
                    </a:cubicBezTo>
                    <a:cubicBezTo>
                      <a:pt x="150" y="152"/>
                      <a:pt x="151" y="152"/>
                      <a:pt x="153"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1" name="Aichitds5-4"/>
              <p:cNvSpPr/>
              <p:nvPr/>
            </p:nvSpPr>
            <p:spPr bwMode="auto">
              <a:xfrm>
                <a:off x="1279150" y="4024313"/>
                <a:ext cx="512763" cy="131763"/>
              </a:xfrm>
              <a:custGeom>
                <a:avLst/>
                <a:gdLst>
                  <a:gd name="T0" fmla="*/ 318 w 343"/>
                  <a:gd name="T1" fmla="*/ 43 h 88"/>
                  <a:gd name="T2" fmla="*/ 275 w 343"/>
                  <a:gd name="T3" fmla="*/ 7 h 88"/>
                  <a:gd name="T4" fmla="*/ 249 w 343"/>
                  <a:gd name="T5" fmla="*/ 0 h 88"/>
                  <a:gd name="T6" fmla="*/ 243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3" y="24"/>
                      <a:pt x="288" y="13"/>
                      <a:pt x="275" y="7"/>
                    </a:cubicBezTo>
                    <a:cubicBezTo>
                      <a:pt x="262" y="1"/>
                      <a:pt x="252" y="0"/>
                      <a:pt x="249" y="0"/>
                    </a:cubicBezTo>
                    <a:cubicBezTo>
                      <a:pt x="247" y="0"/>
                      <a:pt x="245" y="0"/>
                      <a:pt x="243" y="0"/>
                    </a:cubicBezTo>
                    <a:cubicBezTo>
                      <a:pt x="99" y="0"/>
                      <a:pt x="99" y="0"/>
                      <a:pt x="99" y="0"/>
                    </a:cubicBezTo>
                    <a:cubicBezTo>
                      <a:pt x="97" y="0"/>
                      <a:pt x="96" y="0"/>
                      <a:pt x="94" y="0"/>
                    </a:cubicBezTo>
                    <a:cubicBezTo>
                      <a:pt x="91" y="0"/>
                      <a:pt x="81" y="1"/>
                      <a:pt x="68" y="7"/>
                    </a:cubicBezTo>
                    <a:cubicBezTo>
                      <a:pt x="48" y="16"/>
                      <a:pt x="23" y="36"/>
                      <a:pt x="5" y="76"/>
                    </a:cubicBezTo>
                    <a:cubicBezTo>
                      <a:pt x="3" y="80"/>
                      <a:pt x="1" y="84"/>
                      <a:pt x="0" y="88"/>
                    </a:cubicBezTo>
                    <a:cubicBezTo>
                      <a:pt x="343" y="88"/>
                      <a:pt x="343" y="88"/>
                      <a:pt x="343" y="88"/>
                    </a:cubicBezTo>
                    <a:cubicBezTo>
                      <a:pt x="335" y="69"/>
                      <a:pt x="327" y="55"/>
                      <a:pt x="318" y="43"/>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2" name="Aichitds5-5"/>
              <p:cNvSpPr/>
              <p:nvPr/>
            </p:nvSpPr>
            <p:spPr bwMode="auto">
              <a:xfrm>
                <a:off x="2018925" y="3784601"/>
                <a:ext cx="269875" cy="228600"/>
              </a:xfrm>
              <a:custGeom>
                <a:avLst/>
                <a:gdLst>
                  <a:gd name="T0" fmla="*/ 152 w 180"/>
                  <a:gd name="T1" fmla="*/ 152 h 152"/>
                  <a:gd name="T2" fmla="*/ 153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7 w 180"/>
                  <a:gd name="T15" fmla="*/ 152 h 152"/>
                  <a:gd name="T16" fmla="*/ 152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2" y="152"/>
                    </a:moveTo>
                    <a:cubicBezTo>
                      <a:pt x="152" y="152"/>
                      <a:pt x="153" y="152"/>
                      <a:pt x="153" y="152"/>
                    </a:cubicBezTo>
                    <a:cubicBezTo>
                      <a:pt x="154" y="152"/>
                      <a:pt x="154" y="152"/>
                      <a:pt x="155" y="152"/>
                    </a:cubicBezTo>
                    <a:cubicBezTo>
                      <a:pt x="170" y="136"/>
                      <a:pt x="180" y="114"/>
                      <a:pt x="180" y="90"/>
                    </a:cubicBezTo>
                    <a:cubicBezTo>
                      <a:pt x="180" y="40"/>
                      <a:pt x="139" y="0"/>
                      <a:pt x="90" y="0"/>
                    </a:cubicBezTo>
                    <a:cubicBezTo>
                      <a:pt x="40" y="0"/>
                      <a:pt x="0" y="40"/>
                      <a:pt x="0" y="90"/>
                    </a:cubicBezTo>
                    <a:cubicBezTo>
                      <a:pt x="0" y="114"/>
                      <a:pt x="9" y="136"/>
                      <a:pt x="25" y="152"/>
                    </a:cubicBezTo>
                    <a:cubicBezTo>
                      <a:pt x="147" y="152"/>
                      <a:pt x="147" y="152"/>
                      <a:pt x="147" y="152"/>
                    </a:cubicBezTo>
                    <a:cubicBezTo>
                      <a:pt x="149" y="152"/>
                      <a:pt x="150" y="152"/>
                      <a:pt x="152"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10" name="Aichitds5-6"/>
              <p:cNvSpPr/>
              <p:nvPr/>
            </p:nvSpPr>
            <p:spPr bwMode="auto">
              <a:xfrm>
                <a:off x="1876050" y="4024313"/>
                <a:ext cx="512763" cy="131763"/>
              </a:xfrm>
              <a:custGeom>
                <a:avLst/>
                <a:gdLst>
                  <a:gd name="T0" fmla="*/ 318 w 343"/>
                  <a:gd name="T1" fmla="*/ 43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4" y="24"/>
                      <a:pt x="288" y="13"/>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48" y="16"/>
                      <a:pt x="23" y="36"/>
                      <a:pt x="5" y="76"/>
                    </a:cubicBezTo>
                    <a:cubicBezTo>
                      <a:pt x="3" y="80"/>
                      <a:pt x="2" y="84"/>
                      <a:pt x="0" y="88"/>
                    </a:cubicBezTo>
                    <a:cubicBezTo>
                      <a:pt x="343" y="88"/>
                      <a:pt x="343" y="88"/>
                      <a:pt x="343" y="88"/>
                    </a:cubicBezTo>
                    <a:cubicBezTo>
                      <a:pt x="336" y="69"/>
                      <a:pt x="327" y="55"/>
                      <a:pt x="318" y="43"/>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5" name="Aichitds5-7"/>
              <p:cNvSpPr/>
              <p:nvPr/>
            </p:nvSpPr>
            <p:spPr bwMode="auto">
              <a:xfrm>
                <a:off x="3763588" y="3784601"/>
                <a:ext cx="269875" cy="228600"/>
              </a:xfrm>
              <a:custGeom>
                <a:avLst/>
                <a:gdLst>
                  <a:gd name="T0" fmla="*/ 27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4 w 180"/>
                  <a:gd name="T13" fmla="*/ 152 h 152"/>
                  <a:gd name="T14" fmla="*/ 26 w 180"/>
                  <a:gd name="T15" fmla="*/ 152 h 152"/>
                  <a:gd name="T16" fmla="*/ 27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7" y="152"/>
                    </a:moveTo>
                    <a:cubicBezTo>
                      <a:pt x="29" y="152"/>
                      <a:pt x="30" y="152"/>
                      <a:pt x="32" y="152"/>
                    </a:cubicBezTo>
                    <a:cubicBezTo>
                      <a:pt x="155" y="152"/>
                      <a:pt x="155" y="152"/>
                      <a:pt x="155" y="152"/>
                    </a:cubicBezTo>
                    <a:cubicBezTo>
                      <a:pt x="170" y="136"/>
                      <a:pt x="180" y="114"/>
                      <a:pt x="180" y="90"/>
                    </a:cubicBezTo>
                    <a:cubicBezTo>
                      <a:pt x="180" y="40"/>
                      <a:pt x="139" y="0"/>
                      <a:pt x="90" y="0"/>
                    </a:cubicBezTo>
                    <a:cubicBezTo>
                      <a:pt x="40" y="0"/>
                      <a:pt x="0" y="40"/>
                      <a:pt x="0" y="90"/>
                    </a:cubicBezTo>
                    <a:cubicBezTo>
                      <a:pt x="0" y="114"/>
                      <a:pt x="9" y="136"/>
                      <a:pt x="24" y="152"/>
                    </a:cubicBezTo>
                    <a:cubicBezTo>
                      <a:pt x="25" y="152"/>
                      <a:pt x="26" y="152"/>
                      <a:pt x="26" y="152"/>
                    </a:cubicBezTo>
                    <a:cubicBezTo>
                      <a:pt x="26" y="152"/>
                      <a:pt x="27" y="152"/>
                      <a:pt x="27"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1" name="Aichitds5-8"/>
              <p:cNvSpPr/>
              <p:nvPr/>
            </p:nvSpPr>
            <p:spPr bwMode="auto">
              <a:xfrm>
                <a:off x="3661988"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5" y="16"/>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55" y="13"/>
                      <a:pt x="39" y="24"/>
                      <a:pt x="25" y="43"/>
                    </a:cubicBezTo>
                    <a:cubicBezTo>
                      <a:pt x="16" y="55"/>
                      <a:pt x="8" y="69"/>
                      <a:pt x="0" y="88"/>
                    </a:cubicBezTo>
                    <a:cubicBezTo>
                      <a:pt x="343" y="88"/>
                      <a:pt x="343" y="88"/>
                      <a:pt x="343" y="88"/>
                    </a:cubicBezTo>
                    <a:cubicBezTo>
                      <a:pt x="341" y="84"/>
                      <a:pt x="340" y="80"/>
                      <a:pt x="338" y="76"/>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2" name="Aichitds5-9"/>
              <p:cNvSpPr/>
              <p:nvPr/>
            </p:nvSpPr>
            <p:spPr bwMode="auto">
              <a:xfrm>
                <a:off x="3177800" y="3784601"/>
                <a:ext cx="268288" cy="228600"/>
              </a:xfrm>
              <a:custGeom>
                <a:avLst/>
                <a:gdLst>
                  <a:gd name="T0" fmla="*/ 27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4 w 180"/>
                  <a:gd name="T13" fmla="*/ 152 h 152"/>
                  <a:gd name="T14" fmla="*/ 26 w 180"/>
                  <a:gd name="T15" fmla="*/ 152 h 152"/>
                  <a:gd name="T16" fmla="*/ 27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7" y="152"/>
                    </a:moveTo>
                    <a:cubicBezTo>
                      <a:pt x="29" y="152"/>
                      <a:pt x="30" y="152"/>
                      <a:pt x="32" y="152"/>
                    </a:cubicBezTo>
                    <a:cubicBezTo>
                      <a:pt x="155" y="152"/>
                      <a:pt x="155" y="152"/>
                      <a:pt x="155" y="152"/>
                    </a:cubicBezTo>
                    <a:cubicBezTo>
                      <a:pt x="170" y="136"/>
                      <a:pt x="180" y="114"/>
                      <a:pt x="180" y="90"/>
                    </a:cubicBezTo>
                    <a:cubicBezTo>
                      <a:pt x="180" y="40"/>
                      <a:pt x="139" y="0"/>
                      <a:pt x="90" y="0"/>
                    </a:cubicBezTo>
                    <a:cubicBezTo>
                      <a:pt x="40" y="0"/>
                      <a:pt x="0" y="40"/>
                      <a:pt x="0" y="90"/>
                    </a:cubicBezTo>
                    <a:cubicBezTo>
                      <a:pt x="0" y="114"/>
                      <a:pt x="9" y="136"/>
                      <a:pt x="24" y="152"/>
                    </a:cubicBezTo>
                    <a:cubicBezTo>
                      <a:pt x="25" y="152"/>
                      <a:pt x="26" y="152"/>
                      <a:pt x="26" y="152"/>
                    </a:cubicBezTo>
                    <a:cubicBezTo>
                      <a:pt x="26" y="152"/>
                      <a:pt x="27" y="152"/>
                      <a:pt x="27"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3" name="Aichitds5-10"/>
              <p:cNvSpPr/>
              <p:nvPr/>
            </p:nvSpPr>
            <p:spPr bwMode="auto">
              <a:xfrm>
                <a:off x="3076200"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5" y="16"/>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55" y="13"/>
                      <a:pt x="39" y="24"/>
                      <a:pt x="25" y="43"/>
                    </a:cubicBezTo>
                    <a:cubicBezTo>
                      <a:pt x="16" y="55"/>
                      <a:pt x="8" y="69"/>
                      <a:pt x="0" y="88"/>
                    </a:cubicBezTo>
                    <a:cubicBezTo>
                      <a:pt x="343" y="88"/>
                      <a:pt x="343" y="88"/>
                      <a:pt x="343" y="88"/>
                    </a:cubicBezTo>
                    <a:cubicBezTo>
                      <a:pt x="341" y="84"/>
                      <a:pt x="340" y="80"/>
                      <a:pt x="338" y="76"/>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4" name="Aichitds5-11"/>
              <p:cNvSpPr/>
              <p:nvPr/>
            </p:nvSpPr>
            <p:spPr bwMode="auto">
              <a:xfrm>
                <a:off x="2579313" y="3784601"/>
                <a:ext cx="268288" cy="228600"/>
              </a:xfrm>
              <a:custGeom>
                <a:avLst/>
                <a:gdLst>
                  <a:gd name="T0" fmla="*/ 28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27 w 180"/>
                  <a:gd name="T15" fmla="*/ 152 h 152"/>
                  <a:gd name="T16" fmla="*/ 28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8" y="152"/>
                    </a:moveTo>
                    <a:cubicBezTo>
                      <a:pt x="29" y="152"/>
                      <a:pt x="31" y="152"/>
                      <a:pt x="32" y="152"/>
                    </a:cubicBezTo>
                    <a:cubicBezTo>
                      <a:pt x="155"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26" y="152"/>
                      <a:pt x="26" y="152"/>
                      <a:pt x="27" y="152"/>
                    </a:cubicBezTo>
                    <a:cubicBezTo>
                      <a:pt x="27" y="152"/>
                      <a:pt x="27" y="152"/>
                      <a:pt x="28" y="152"/>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5" name="Aichitds5-12"/>
              <p:cNvSpPr/>
              <p:nvPr/>
            </p:nvSpPr>
            <p:spPr bwMode="auto">
              <a:xfrm>
                <a:off x="2479300"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4" y="16"/>
                      <a:pt x="275" y="7"/>
                    </a:cubicBezTo>
                    <a:cubicBezTo>
                      <a:pt x="262" y="1"/>
                      <a:pt x="252" y="0"/>
                      <a:pt x="249" y="0"/>
                    </a:cubicBezTo>
                    <a:cubicBezTo>
                      <a:pt x="247" y="0"/>
                      <a:pt x="245" y="0"/>
                      <a:pt x="244" y="0"/>
                    </a:cubicBezTo>
                    <a:cubicBezTo>
                      <a:pt x="99" y="0"/>
                      <a:pt x="99" y="0"/>
                      <a:pt x="99" y="0"/>
                    </a:cubicBezTo>
                    <a:cubicBezTo>
                      <a:pt x="97" y="0"/>
                      <a:pt x="96" y="0"/>
                      <a:pt x="94" y="0"/>
                    </a:cubicBezTo>
                    <a:cubicBezTo>
                      <a:pt x="91" y="0"/>
                      <a:pt x="81" y="1"/>
                      <a:pt x="68" y="7"/>
                    </a:cubicBezTo>
                    <a:cubicBezTo>
                      <a:pt x="55" y="13"/>
                      <a:pt x="39" y="24"/>
                      <a:pt x="25" y="43"/>
                    </a:cubicBezTo>
                    <a:cubicBezTo>
                      <a:pt x="16" y="55"/>
                      <a:pt x="7" y="69"/>
                      <a:pt x="0" y="88"/>
                    </a:cubicBezTo>
                    <a:cubicBezTo>
                      <a:pt x="343" y="88"/>
                      <a:pt x="343" y="88"/>
                      <a:pt x="343" y="88"/>
                    </a:cubicBezTo>
                    <a:cubicBezTo>
                      <a:pt x="341" y="84"/>
                      <a:pt x="339" y="80"/>
                      <a:pt x="338" y="76"/>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6" name="Aichitds5-13"/>
              <p:cNvSpPr/>
              <p:nvPr/>
            </p:nvSpPr>
            <p:spPr bwMode="auto">
              <a:xfrm>
                <a:off x="961650" y="3544888"/>
                <a:ext cx="220663" cy="220663"/>
              </a:xfrm>
              <a:custGeom>
                <a:avLst/>
                <a:gdLst>
                  <a:gd name="T0" fmla="*/ 74 w 148"/>
                  <a:gd name="T1" fmla="*/ 148 h 148"/>
                  <a:gd name="T2" fmla="*/ 122 w 148"/>
                  <a:gd name="T3" fmla="*/ 131 h 148"/>
                  <a:gd name="T4" fmla="*/ 139 w 148"/>
                  <a:gd name="T5" fmla="*/ 110 h 148"/>
                  <a:gd name="T6" fmla="*/ 148 w 148"/>
                  <a:gd name="T7" fmla="*/ 74 h 148"/>
                  <a:gd name="T8" fmla="*/ 74 w 148"/>
                  <a:gd name="T9" fmla="*/ 0 h 148"/>
                  <a:gd name="T10" fmla="*/ 0 w 148"/>
                  <a:gd name="T11" fmla="*/ 74 h 148"/>
                  <a:gd name="T12" fmla="*/ 74 w 148"/>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74" y="148"/>
                    </a:moveTo>
                    <a:cubicBezTo>
                      <a:pt x="92" y="148"/>
                      <a:pt x="109" y="142"/>
                      <a:pt x="122" y="131"/>
                    </a:cubicBezTo>
                    <a:cubicBezTo>
                      <a:pt x="126" y="123"/>
                      <a:pt x="132" y="116"/>
                      <a:pt x="139" y="110"/>
                    </a:cubicBezTo>
                    <a:cubicBezTo>
                      <a:pt x="145" y="99"/>
                      <a:pt x="148" y="87"/>
                      <a:pt x="148" y="74"/>
                    </a:cubicBezTo>
                    <a:cubicBezTo>
                      <a:pt x="148" y="33"/>
                      <a:pt x="115" y="0"/>
                      <a:pt x="74" y="0"/>
                    </a:cubicBezTo>
                    <a:cubicBezTo>
                      <a:pt x="33" y="0"/>
                      <a:pt x="0" y="33"/>
                      <a:pt x="0" y="74"/>
                    </a:cubicBezTo>
                    <a:cubicBezTo>
                      <a:pt x="0" y="115"/>
                      <a:pt x="33" y="148"/>
                      <a:pt x="74" y="148"/>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7" name="Aichitds5-14"/>
              <p:cNvSpPr/>
              <p:nvPr/>
            </p:nvSpPr>
            <p:spPr bwMode="auto">
              <a:xfrm>
                <a:off x="1302963" y="3544888"/>
                <a:ext cx="220663" cy="220663"/>
              </a:xfrm>
              <a:custGeom>
                <a:avLst/>
                <a:gdLst>
                  <a:gd name="T0" fmla="*/ 60 w 148"/>
                  <a:gd name="T1" fmla="*/ 147 h 148"/>
                  <a:gd name="T2" fmla="*/ 74 w 148"/>
                  <a:gd name="T3" fmla="*/ 148 h 148"/>
                  <a:gd name="T4" fmla="*/ 148 w 148"/>
                  <a:gd name="T5" fmla="*/ 74 h 148"/>
                  <a:gd name="T6" fmla="*/ 74 w 148"/>
                  <a:gd name="T7" fmla="*/ 0 h 148"/>
                  <a:gd name="T8" fmla="*/ 0 w 148"/>
                  <a:gd name="T9" fmla="*/ 74 h 148"/>
                  <a:gd name="T10" fmla="*/ 2 w 148"/>
                  <a:gd name="T11" fmla="*/ 90 h 148"/>
                  <a:gd name="T12" fmla="*/ 60 w 148"/>
                  <a:gd name="T13" fmla="*/ 147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60" y="147"/>
                    </a:moveTo>
                    <a:cubicBezTo>
                      <a:pt x="65" y="148"/>
                      <a:pt x="70" y="148"/>
                      <a:pt x="74" y="148"/>
                    </a:cubicBezTo>
                    <a:cubicBezTo>
                      <a:pt x="115" y="148"/>
                      <a:pt x="148" y="115"/>
                      <a:pt x="148" y="74"/>
                    </a:cubicBezTo>
                    <a:cubicBezTo>
                      <a:pt x="148" y="33"/>
                      <a:pt x="115" y="0"/>
                      <a:pt x="74" y="0"/>
                    </a:cubicBezTo>
                    <a:cubicBezTo>
                      <a:pt x="34" y="0"/>
                      <a:pt x="0" y="33"/>
                      <a:pt x="0" y="74"/>
                    </a:cubicBezTo>
                    <a:cubicBezTo>
                      <a:pt x="0" y="80"/>
                      <a:pt x="1" y="85"/>
                      <a:pt x="2" y="90"/>
                    </a:cubicBezTo>
                    <a:cubicBezTo>
                      <a:pt x="29" y="99"/>
                      <a:pt x="51" y="120"/>
                      <a:pt x="60" y="147"/>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8" name="Aichitds5-15"/>
              <p:cNvSpPr/>
              <p:nvPr/>
            </p:nvSpPr>
            <p:spPr bwMode="auto">
              <a:xfrm>
                <a:off x="1645863" y="3544888"/>
                <a:ext cx="220663" cy="214313"/>
              </a:xfrm>
              <a:custGeom>
                <a:avLst/>
                <a:gdLst>
                  <a:gd name="T0" fmla="*/ 136 w 148"/>
                  <a:gd name="T1" fmla="*/ 86 h 144"/>
                  <a:gd name="T2" fmla="*/ 147 w 148"/>
                  <a:gd name="T3" fmla="*/ 86 h 144"/>
                  <a:gd name="T4" fmla="*/ 148 w 148"/>
                  <a:gd name="T5" fmla="*/ 74 h 144"/>
                  <a:gd name="T6" fmla="*/ 74 w 148"/>
                  <a:gd name="T7" fmla="*/ 0 h 144"/>
                  <a:gd name="T8" fmla="*/ 0 w 148"/>
                  <a:gd name="T9" fmla="*/ 74 h 144"/>
                  <a:gd name="T10" fmla="*/ 50 w 148"/>
                  <a:gd name="T11" fmla="*/ 144 h 144"/>
                  <a:gd name="T12" fmla="*/ 136 w 148"/>
                  <a:gd name="T13" fmla="*/ 86 h 144"/>
                </a:gdLst>
                <a:ahLst/>
                <a:cxnLst>
                  <a:cxn ang="0">
                    <a:pos x="T0" y="T1"/>
                  </a:cxn>
                  <a:cxn ang="0">
                    <a:pos x="T2" y="T3"/>
                  </a:cxn>
                  <a:cxn ang="0">
                    <a:pos x="T4" y="T5"/>
                  </a:cxn>
                  <a:cxn ang="0">
                    <a:pos x="T6" y="T7"/>
                  </a:cxn>
                  <a:cxn ang="0">
                    <a:pos x="T8" y="T9"/>
                  </a:cxn>
                  <a:cxn ang="0">
                    <a:pos x="T10" y="T11"/>
                  </a:cxn>
                  <a:cxn ang="0">
                    <a:pos x="T12" y="T13"/>
                  </a:cxn>
                </a:cxnLst>
                <a:rect l="0" t="0" r="r" b="b"/>
                <a:pathLst>
                  <a:path w="148" h="144">
                    <a:moveTo>
                      <a:pt x="136" y="86"/>
                    </a:moveTo>
                    <a:cubicBezTo>
                      <a:pt x="139" y="86"/>
                      <a:pt x="143" y="86"/>
                      <a:pt x="147" y="86"/>
                    </a:cubicBezTo>
                    <a:cubicBezTo>
                      <a:pt x="148" y="82"/>
                      <a:pt x="148" y="78"/>
                      <a:pt x="148" y="74"/>
                    </a:cubicBezTo>
                    <a:cubicBezTo>
                      <a:pt x="148" y="33"/>
                      <a:pt x="115" y="0"/>
                      <a:pt x="74" y="0"/>
                    </a:cubicBezTo>
                    <a:cubicBezTo>
                      <a:pt x="33" y="0"/>
                      <a:pt x="0" y="33"/>
                      <a:pt x="0" y="74"/>
                    </a:cubicBezTo>
                    <a:cubicBezTo>
                      <a:pt x="0" y="106"/>
                      <a:pt x="21" y="134"/>
                      <a:pt x="50" y="144"/>
                    </a:cubicBezTo>
                    <a:cubicBezTo>
                      <a:pt x="63" y="110"/>
                      <a:pt x="97" y="86"/>
                      <a:pt x="136" y="86"/>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9" name="Aichitds5-16"/>
              <p:cNvSpPr/>
              <p:nvPr/>
            </p:nvSpPr>
            <p:spPr bwMode="auto">
              <a:xfrm>
                <a:off x="1987175" y="3544888"/>
                <a:ext cx="222250" cy="220663"/>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0" name="Aichitds5-17"/>
              <p:cNvSpPr/>
              <p:nvPr/>
            </p:nvSpPr>
            <p:spPr bwMode="auto">
              <a:xfrm>
                <a:off x="2328488" y="3544888"/>
                <a:ext cx="222250" cy="169863"/>
              </a:xfrm>
              <a:custGeom>
                <a:avLst/>
                <a:gdLst>
                  <a:gd name="T0" fmla="*/ 137 w 148"/>
                  <a:gd name="T1" fmla="*/ 114 h 114"/>
                  <a:gd name="T2" fmla="*/ 148 w 148"/>
                  <a:gd name="T3" fmla="*/ 74 h 114"/>
                  <a:gd name="T4" fmla="*/ 74 w 148"/>
                  <a:gd name="T5" fmla="*/ 0 h 114"/>
                  <a:gd name="T6" fmla="*/ 0 w 148"/>
                  <a:gd name="T7" fmla="*/ 74 h 114"/>
                  <a:gd name="T8" fmla="*/ 9 w 148"/>
                  <a:gd name="T9" fmla="*/ 109 h 114"/>
                  <a:gd name="T10" fmla="*/ 70 w 148"/>
                  <a:gd name="T11" fmla="*/ 86 h 114"/>
                  <a:gd name="T12" fmla="*/ 137 w 148"/>
                  <a:gd name="T13" fmla="*/ 114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7" y="114"/>
                    </a:moveTo>
                    <a:cubicBezTo>
                      <a:pt x="144" y="102"/>
                      <a:pt x="148" y="89"/>
                      <a:pt x="148" y="74"/>
                    </a:cubicBezTo>
                    <a:cubicBezTo>
                      <a:pt x="148" y="33"/>
                      <a:pt x="115" y="0"/>
                      <a:pt x="74" y="0"/>
                    </a:cubicBezTo>
                    <a:cubicBezTo>
                      <a:pt x="33" y="0"/>
                      <a:pt x="0" y="33"/>
                      <a:pt x="0" y="74"/>
                    </a:cubicBezTo>
                    <a:cubicBezTo>
                      <a:pt x="0" y="87"/>
                      <a:pt x="3" y="98"/>
                      <a:pt x="9" y="109"/>
                    </a:cubicBezTo>
                    <a:cubicBezTo>
                      <a:pt x="25" y="94"/>
                      <a:pt x="46" y="86"/>
                      <a:pt x="70" y="86"/>
                    </a:cubicBezTo>
                    <a:cubicBezTo>
                      <a:pt x="96" y="86"/>
                      <a:pt x="120" y="96"/>
                      <a:pt x="137" y="114"/>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1" name="Aichitds5-18"/>
              <p:cNvSpPr/>
              <p:nvPr/>
            </p:nvSpPr>
            <p:spPr bwMode="auto">
              <a:xfrm>
                <a:off x="2671388" y="3544888"/>
                <a:ext cx="222250" cy="220663"/>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2" name="Aichitds5-19"/>
              <p:cNvSpPr/>
              <p:nvPr/>
            </p:nvSpPr>
            <p:spPr bwMode="auto">
              <a:xfrm>
                <a:off x="3012700" y="3544888"/>
                <a:ext cx="220663" cy="217488"/>
              </a:xfrm>
              <a:custGeom>
                <a:avLst/>
                <a:gdLst>
                  <a:gd name="T0" fmla="*/ 148 w 148"/>
                  <a:gd name="T1" fmla="*/ 74 h 146"/>
                  <a:gd name="T2" fmla="*/ 74 w 148"/>
                  <a:gd name="T3" fmla="*/ 0 h 146"/>
                  <a:gd name="T4" fmla="*/ 0 w 148"/>
                  <a:gd name="T5" fmla="*/ 74 h 146"/>
                  <a:gd name="T6" fmla="*/ 1 w 148"/>
                  <a:gd name="T7" fmla="*/ 86 h 146"/>
                  <a:gd name="T8" fmla="*/ 4 w 148"/>
                  <a:gd name="T9" fmla="*/ 86 h 146"/>
                  <a:gd name="T10" fmla="*/ 91 w 148"/>
                  <a:gd name="T11" fmla="*/ 146 h 146"/>
                  <a:gd name="T12" fmla="*/ 148 w 148"/>
                  <a:gd name="T13" fmla="*/ 74 h 146"/>
                </a:gdLst>
                <a:ahLst/>
                <a:cxnLst>
                  <a:cxn ang="0">
                    <a:pos x="T0" y="T1"/>
                  </a:cxn>
                  <a:cxn ang="0">
                    <a:pos x="T2" y="T3"/>
                  </a:cxn>
                  <a:cxn ang="0">
                    <a:pos x="T4" y="T5"/>
                  </a:cxn>
                  <a:cxn ang="0">
                    <a:pos x="T6" y="T7"/>
                  </a:cxn>
                  <a:cxn ang="0">
                    <a:pos x="T8" y="T9"/>
                  </a:cxn>
                  <a:cxn ang="0">
                    <a:pos x="T10" y="T11"/>
                  </a:cxn>
                  <a:cxn ang="0">
                    <a:pos x="T12" y="T13"/>
                  </a:cxn>
                </a:cxnLst>
                <a:rect l="0" t="0" r="r" b="b"/>
                <a:pathLst>
                  <a:path w="148" h="146">
                    <a:moveTo>
                      <a:pt x="148" y="74"/>
                    </a:moveTo>
                    <a:cubicBezTo>
                      <a:pt x="148" y="33"/>
                      <a:pt x="115" y="0"/>
                      <a:pt x="74" y="0"/>
                    </a:cubicBezTo>
                    <a:cubicBezTo>
                      <a:pt x="33" y="0"/>
                      <a:pt x="0" y="33"/>
                      <a:pt x="0" y="74"/>
                    </a:cubicBezTo>
                    <a:cubicBezTo>
                      <a:pt x="0" y="78"/>
                      <a:pt x="1" y="82"/>
                      <a:pt x="1" y="86"/>
                    </a:cubicBezTo>
                    <a:cubicBezTo>
                      <a:pt x="2" y="86"/>
                      <a:pt x="3" y="86"/>
                      <a:pt x="4" y="86"/>
                    </a:cubicBezTo>
                    <a:cubicBezTo>
                      <a:pt x="44" y="86"/>
                      <a:pt x="78" y="111"/>
                      <a:pt x="91" y="146"/>
                    </a:cubicBezTo>
                    <a:cubicBezTo>
                      <a:pt x="124" y="139"/>
                      <a:pt x="148" y="109"/>
                      <a:pt x="148" y="74"/>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3" name="Aichitds5-20"/>
              <p:cNvSpPr/>
              <p:nvPr/>
            </p:nvSpPr>
            <p:spPr bwMode="auto">
              <a:xfrm>
                <a:off x="3355600" y="3544888"/>
                <a:ext cx="220663" cy="220663"/>
              </a:xfrm>
              <a:custGeom>
                <a:avLst/>
                <a:gdLst>
                  <a:gd name="T0" fmla="*/ 147 w 148"/>
                  <a:gd name="T1" fmla="*/ 88 h 148"/>
                  <a:gd name="T2" fmla="*/ 148 w 148"/>
                  <a:gd name="T3" fmla="*/ 74 h 148"/>
                  <a:gd name="T4" fmla="*/ 74 w 148"/>
                  <a:gd name="T5" fmla="*/ 0 h 148"/>
                  <a:gd name="T6" fmla="*/ 0 w 148"/>
                  <a:gd name="T7" fmla="*/ 74 h 148"/>
                  <a:gd name="T8" fmla="*/ 74 w 148"/>
                  <a:gd name="T9" fmla="*/ 148 h 148"/>
                  <a:gd name="T10" fmla="*/ 79 w 148"/>
                  <a:gd name="T11" fmla="*/ 148 h 148"/>
                  <a:gd name="T12" fmla="*/ 147 w 148"/>
                  <a:gd name="T13" fmla="*/ 88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147" y="88"/>
                    </a:moveTo>
                    <a:cubicBezTo>
                      <a:pt x="147" y="83"/>
                      <a:pt x="148" y="79"/>
                      <a:pt x="148" y="74"/>
                    </a:cubicBezTo>
                    <a:cubicBezTo>
                      <a:pt x="148" y="33"/>
                      <a:pt x="115" y="0"/>
                      <a:pt x="74" y="0"/>
                    </a:cubicBezTo>
                    <a:cubicBezTo>
                      <a:pt x="33" y="0"/>
                      <a:pt x="0" y="33"/>
                      <a:pt x="0" y="74"/>
                    </a:cubicBezTo>
                    <a:cubicBezTo>
                      <a:pt x="0" y="115"/>
                      <a:pt x="33" y="148"/>
                      <a:pt x="74" y="148"/>
                    </a:cubicBezTo>
                    <a:cubicBezTo>
                      <a:pt x="76" y="148"/>
                      <a:pt x="77" y="148"/>
                      <a:pt x="79" y="148"/>
                    </a:cubicBezTo>
                    <a:cubicBezTo>
                      <a:pt x="89" y="118"/>
                      <a:pt x="115" y="95"/>
                      <a:pt x="147" y="88"/>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4" name="Aichitds5-21"/>
              <p:cNvSpPr/>
              <p:nvPr/>
            </p:nvSpPr>
            <p:spPr bwMode="auto">
              <a:xfrm>
                <a:off x="3684213" y="3544888"/>
                <a:ext cx="222250" cy="220663"/>
              </a:xfrm>
              <a:custGeom>
                <a:avLst/>
                <a:gdLst>
                  <a:gd name="T0" fmla="*/ 0 w 148"/>
                  <a:gd name="T1" fmla="*/ 74 h 148"/>
                  <a:gd name="T2" fmla="*/ 9 w 148"/>
                  <a:gd name="T3" fmla="*/ 110 h 148"/>
                  <a:gd name="T4" fmla="*/ 26 w 148"/>
                  <a:gd name="T5" fmla="*/ 131 h 148"/>
                  <a:gd name="T6" fmla="*/ 74 w 148"/>
                  <a:gd name="T7" fmla="*/ 148 h 148"/>
                  <a:gd name="T8" fmla="*/ 148 w 148"/>
                  <a:gd name="T9" fmla="*/ 74 h 148"/>
                  <a:gd name="T10" fmla="*/ 74 w 148"/>
                  <a:gd name="T11" fmla="*/ 0 h 148"/>
                  <a:gd name="T12" fmla="*/ 0 w 148"/>
                  <a:gd name="T13" fmla="*/ 74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0" y="74"/>
                    </a:moveTo>
                    <a:cubicBezTo>
                      <a:pt x="0" y="87"/>
                      <a:pt x="3" y="99"/>
                      <a:pt x="9" y="110"/>
                    </a:cubicBezTo>
                    <a:cubicBezTo>
                      <a:pt x="16" y="116"/>
                      <a:pt x="21" y="123"/>
                      <a:pt x="26" y="131"/>
                    </a:cubicBezTo>
                    <a:cubicBezTo>
                      <a:pt x="39" y="142"/>
                      <a:pt x="56" y="148"/>
                      <a:pt x="74" y="148"/>
                    </a:cubicBezTo>
                    <a:cubicBezTo>
                      <a:pt x="115" y="148"/>
                      <a:pt x="148" y="115"/>
                      <a:pt x="148" y="74"/>
                    </a:cubicBezTo>
                    <a:cubicBezTo>
                      <a:pt x="148" y="33"/>
                      <a:pt x="115" y="0"/>
                      <a:pt x="74" y="0"/>
                    </a:cubicBezTo>
                    <a:cubicBezTo>
                      <a:pt x="33" y="0"/>
                      <a:pt x="0" y="33"/>
                      <a:pt x="0" y="74"/>
                    </a:cubicBez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5" name="Aichitds5-22"/>
              <p:cNvSpPr/>
              <p:nvPr/>
            </p:nvSpPr>
            <p:spPr bwMode="auto">
              <a:xfrm>
                <a:off x="1136275" y="3684588"/>
                <a:ext cx="252413"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6" name="Aichitds5-23"/>
              <p:cNvSpPr/>
              <p:nvPr/>
            </p:nvSpPr>
            <p:spPr bwMode="auto">
              <a:xfrm>
                <a:off x="1722063" y="3684588"/>
                <a:ext cx="252413"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7" name="Aichitds5-24"/>
              <p:cNvSpPr/>
              <p:nvPr/>
            </p:nvSpPr>
            <p:spPr bwMode="auto">
              <a:xfrm>
                <a:off x="2306263" y="3684588"/>
                <a:ext cx="254000"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8" name="Aichitds5-25"/>
              <p:cNvSpPr/>
              <p:nvPr/>
            </p:nvSpPr>
            <p:spPr bwMode="auto">
              <a:xfrm>
                <a:off x="2893638" y="3684588"/>
                <a:ext cx="252413"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9" name="Aichitds5-26"/>
              <p:cNvSpPr/>
              <p:nvPr/>
            </p:nvSpPr>
            <p:spPr bwMode="auto">
              <a:xfrm>
                <a:off x="3477838" y="3684588"/>
                <a:ext cx="252413" cy="254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4" name="Aichitds5-27"/>
              <p:cNvSpPr/>
              <p:nvPr/>
            </p:nvSpPr>
            <p:spPr bwMode="auto">
              <a:xfrm>
                <a:off x="598113" y="4175126"/>
                <a:ext cx="3670300" cy="350838"/>
              </a:xfrm>
              <a:prstGeom prst="rect">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1" name="Aichitds5-28"/>
              <p:cNvSpPr/>
              <p:nvPr/>
            </p:nvSpPr>
            <p:spPr bwMode="auto">
              <a:xfrm>
                <a:off x="1128338" y="1970088"/>
                <a:ext cx="2611438" cy="1233488"/>
              </a:xfrm>
              <a:custGeom>
                <a:avLst/>
                <a:gdLst>
                  <a:gd name="T0" fmla="*/ 286 w 1645"/>
                  <a:gd name="T1" fmla="*/ 770 h 777"/>
                  <a:gd name="T2" fmla="*/ 286 w 1645"/>
                  <a:gd name="T3" fmla="*/ 739 h 777"/>
                  <a:gd name="T4" fmla="*/ 37 w 1645"/>
                  <a:gd name="T5" fmla="*/ 739 h 777"/>
                  <a:gd name="T6" fmla="*/ 37 w 1645"/>
                  <a:gd name="T7" fmla="*/ 38 h 777"/>
                  <a:gd name="T8" fmla="*/ 1607 w 1645"/>
                  <a:gd name="T9" fmla="*/ 38 h 777"/>
                  <a:gd name="T10" fmla="*/ 1607 w 1645"/>
                  <a:gd name="T11" fmla="*/ 739 h 777"/>
                  <a:gd name="T12" fmla="*/ 396 w 1645"/>
                  <a:gd name="T13" fmla="*/ 739 h 777"/>
                  <a:gd name="T14" fmla="*/ 396 w 1645"/>
                  <a:gd name="T15" fmla="*/ 770 h 777"/>
                  <a:gd name="T16" fmla="*/ 396 w 1645"/>
                  <a:gd name="T17" fmla="*/ 777 h 777"/>
                  <a:gd name="T18" fmla="*/ 1645 w 1645"/>
                  <a:gd name="T19" fmla="*/ 777 h 777"/>
                  <a:gd name="T20" fmla="*/ 1645 w 1645"/>
                  <a:gd name="T21" fmla="*/ 0 h 777"/>
                  <a:gd name="T22" fmla="*/ 0 w 1645"/>
                  <a:gd name="T23" fmla="*/ 0 h 777"/>
                  <a:gd name="T24" fmla="*/ 0 w 1645"/>
                  <a:gd name="T25" fmla="*/ 777 h 777"/>
                  <a:gd name="T26" fmla="*/ 286 w 1645"/>
                  <a:gd name="T27" fmla="*/ 777 h 777"/>
                  <a:gd name="T28" fmla="*/ 286 w 1645"/>
                  <a:gd name="T29" fmla="*/ 770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45" h="777">
                    <a:moveTo>
                      <a:pt x="286" y="770"/>
                    </a:moveTo>
                    <a:lnTo>
                      <a:pt x="286" y="739"/>
                    </a:lnTo>
                    <a:lnTo>
                      <a:pt x="37" y="739"/>
                    </a:lnTo>
                    <a:lnTo>
                      <a:pt x="37" y="38"/>
                    </a:lnTo>
                    <a:lnTo>
                      <a:pt x="1607" y="38"/>
                    </a:lnTo>
                    <a:lnTo>
                      <a:pt x="1607" y="739"/>
                    </a:lnTo>
                    <a:lnTo>
                      <a:pt x="396" y="739"/>
                    </a:lnTo>
                    <a:lnTo>
                      <a:pt x="396" y="770"/>
                    </a:lnTo>
                    <a:lnTo>
                      <a:pt x="396" y="777"/>
                    </a:lnTo>
                    <a:lnTo>
                      <a:pt x="1645" y="777"/>
                    </a:lnTo>
                    <a:lnTo>
                      <a:pt x="1645" y="0"/>
                    </a:lnTo>
                    <a:lnTo>
                      <a:pt x="0" y="0"/>
                    </a:lnTo>
                    <a:lnTo>
                      <a:pt x="0" y="777"/>
                    </a:lnTo>
                    <a:lnTo>
                      <a:pt x="286" y="777"/>
                    </a:lnTo>
                    <a:lnTo>
                      <a:pt x="286" y="770"/>
                    </a:ln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2" name="Aichitds5-29"/>
              <p:cNvSpPr/>
              <p:nvPr/>
            </p:nvSpPr>
            <p:spPr bwMode="auto">
              <a:xfrm>
                <a:off x="1525213" y="2892426"/>
                <a:ext cx="417513" cy="611188"/>
              </a:xfrm>
              <a:custGeom>
                <a:avLst/>
                <a:gdLst>
                  <a:gd name="T0" fmla="*/ 147 w 279"/>
                  <a:gd name="T1" fmla="*/ 86 h 409"/>
                  <a:gd name="T2" fmla="*/ 274 w 279"/>
                  <a:gd name="T3" fmla="*/ 26 h 409"/>
                  <a:gd name="T4" fmla="*/ 252 w 279"/>
                  <a:gd name="T5" fmla="*/ 6 h 409"/>
                  <a:gd name="T6" fmla="*/ 144 w 279"/>
                  <a:gd name="T7" fmla="*/ 56 h 409"/>
                  <a:gd name="T8" fmla="*/ 132 w 279"/>
                  <a:gd name="T9" fmla="*/ 58 h 409"/>
                  <a:gd name="T10" fmla="*/ 130 w 279"/>
                  <a:gd name="T11" fmla="*/ 58 h 409"/>
                  <a:gd name="T12" fmla="*/ 61 w 279"/>
                  <a:gd name="T13" fmla="*/ 58 h 409"/>
                  <a:gd name="T14" fmla="*/ 15 w 279"/>
                  <a:gd name="T15" fmla="*/ 84 h 409"/>
                  <a:gd name="T16" fmla="*/ 0 w 279"/>
                  <a:gd name="T17" fmla="*/ 116 h 409"/>
                  <a:gd name="T18" fmla="*/ 1 w 279"/>
                  <a:gd name="T19" fmla="*/ 124 h 409"/>
                  <a:gd name="T20" fmla="*/ 35 w 279"/>
                  <a:gd name="T21" fmla="*/ 151 h 409"/>
                  <a:gd name="T22" fmla="*/ 104 w 279"/>
                  <a:gd name="T23" fmla="*/ 154 h 409"/>
                  <a:gd name="T24" fmla="*/ 101 w 279"/>
                  <a:gd name="T25" fmla="*/ 124 h 409"/>
                  <a:gd name="T26" fmla="*/ 36 w 279"/>
                  <a:gd name="T27" fmla="*/ 120 h 409"/>
                  <a:gd name="T28" fmla="*/ 30 w 279"/>
                  <a:gd name="T29" fmla="*/ 116 h 409"/>
                  <a:gd name="T30" fmla="*/ 30 w 279"/>
                  <a:gd name="T31" fmla="*/ 116 h 409"/>
                  <a:gd name="T32" fmla="*/ 46 w 279"/>
                  <a:gd name="T33" fmla="*/ 96 h 409"/>
                  <a:gd name="T34" fmla="*/ 73 w 279"/>
                  <a:gd name="T35" fmla="*/ 121 h 409"/>
                  <a:gd name="T36" fmla="*/ 89 w 279"/>
                  <a:gd name="T37" fmla="*/ 121 h 409"/>
                  <a:gd name="T38" fmla="*/ 78 w 279"/>
                  <a:gd name="T39" fmla="*/ 86 h 409"/>
                  <a:gd name="T40" fmla="*/ 115 w 279"/>
                  <a:gd name="T41" fmla="*/ 86 h 409"/>
                  <a:gd name="T42" fmla="*/ 104 w 279"/>
                  <a:gd name="T43" fmla="*/ 120 h 409"/>
                  <a:gd name="T44" fmla="*/ 104 w 279"/>
                  <a:gd name="T45" fmla="*/ 158 h 409"/>
                  <a:gd name="T46" fmla="*/ 104 w 279"/>
                  <a:gd name="T47" fmla="*/ 171 h 409"/>
                  <a:gd name="T48" fmla="*/ 89 w 279"/>
                  <a:gd name="T49" fmla="*/ 159 h 409"/>
                  <a:gd name="T50" fmla="*/ 46 w 279"/>
                  <a:gd name="T51" fmla="*/ 157 h 409"/>
                  <a:gd name="T52" fmla="*/ 46 w 279"/>
                  <a:gd name="T53" fmla="*/ 201 h 409"/>
                  <a:gd name="T54" fmla="*/ 69 w 279"/>
                  <a:gd name="T55" fmla="*/ 409 h 409"/>
                  <a:gd name="T56" fmla="*/ 92 w 279"/>
                  <a:gd name="T57" fmla="*/ 216 h 409"/>
                  <a:gd name="T58" fmla="*/ 101 w 279"/>
                  <a:gd name="T59" fmla="*/ 385 h 409"/>
                  <a:gd name="T60" fmla="*/ 147 w 279"/>
                  <a:gd name="T61" fmla="*/ 385 h 409"/>
                  <a:gd name="T62" fmla="*/ 147 w 279"/>
                  <a:gd name="T63" fmla="*/ 16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9" h="409">
                    <a:moveTo>
                      <a:pt x="147" y="165"/>
                    </a:moveTo>
                    <a:cubicBezTo>
                      <a:pt x="147" y="86"/>
                      <a:pt x="147" y="86"/>
                      <a:pt x="147" y="86"/>
                    </a:cubicBezTo>
                    <a:cubicBezTo>
                      <a:pt x="157" y="84"/>
                      <a:pt x="170" y="81"/>
                      <a:pt x="185" y="77"/>
                    </a:cubicBezTo>
                    <a:cubicBezTo>
                      <a:pt x="214" y="68"/>
                      <a:pt x="248" y="54"/>
                      <a:pt x="274" y="26"/>
                    </a:cubicBezTo>
                    <a:cubicBezTo>
                      <a:pt x="279" y="20"/>
                      <a:pt x="279" y="11"/>
                      <a:pt x="273" y="5"/>
                    </a:cubicBezTo>
                    <a:cubicBezTo>
                      <a:pt x="267" y="0"/>
                      <a:pt x="257" y="0"/>
                      <a:pt x="252" y="6"/>
                    </a:cubicBezTo>
                    <a:cubicBezTo>
                      <a:pt x="233" y="27"/>
                      <a:pt x="202" y="40"/>
                      <a:pt x="177" y="48"/>
                    </a:cubicBezTo>
                    <a:cubicBezTo>
                      <a:pt x="164" y="52"/>
                      <a:pt x="152" y="54"/>
                      <a:pt x="144" y="56"/>
                    </a:cubicBezTo>
                    <a:cubicBezTo>
                      <a:pt x="140" y="57"/>
                      <a:pt x="136" y="57"/>
                      <a:pt x="134" y="57"/>
                    </a:cubicBezTo>
                    <a:cubicBezTo>
                      <a:pt x="133" y="57"/>
                      <a:pt x="132" y="58"/>
                      <a:pt x="132" y="58"/>
                    </a:cubicBezTo>
                    <a:cubicBezTo>
                      <a:pt x="131" y="58"/>
                      <a:pt x="131" y="58"/>
                      <a:pt x="131" y="58"/>
                    </a:cubicBezTo>
                    <a:cubicBezTo>
                      <a:pt x="131" y="58"/>
                      <a:pt x="131" y="58"/>
                      <a:pt x="130" y="58"/>
                    </a:cubicBezTo>
                    <a:cubicBezTo>
                      <a:pt x="62" y="58"/>
                      <a:pt x="62" y="58"/>
                      <a:pt x="62" y="58"/>
                    </a:cubicBezTo>
                    <a:cubicBezTo>
                      <a:pt x="62" y="58"/>
                      <a:pt x="61" y="58"/>
                      <a:pt x="61" y="58"/>
                    </a:cubicBezTo>
                    <a:cubicBezTo>
                      <a:pt x="53" y="58"/>
                      <a:pt x="47" y="60"/>
                      <a:pt x="41" y="63"/>
                    </a:cubicBezTo>
                    <a:cubicBezTo>
                      <a:pt x="32" y="68"/>
                      <a:pt x="22" y="75"/>
                      <a:pt x="15" y="84"/>
                    </a:cubicBezTo>
                    <a:cubicBezTo>
                      <a:pt x="11" y="88"/>
                      <a:pt x="8" y="93"/>
                      <a:pt x="5" y="98"/>
                    </a:cubicBezTo>
                    <a:cubicBezTo>
                      <a:pt x="2" y="103"/>
                      <a:pt x="0" y="109"/>
                      <a:pt x="0" y="116"/>
                    </a:cubicBezTo>
                    <a:cubicBezTo>
                      <a:pt x="0" y="119"/>
                      <a:pt x="1" y="121"/>
                      <a:pt x="1" y="124"/>
                    </a:cubicBezTo>
                    <a:cubicBezTo>
                      <a:pt x="1" y="124"/>
                      <a:pt x="1" y="124"/>
                      <a:pt x="1" y="124"/>
                    </a:cubicBezTo>
                    <a:cubicBezTo>
                      <a:pt x="3" y="129"/>
                      <a:pt x="6" y="135"/>
                      <a:pt x="10" y="139"/>
                    </a:cubicBezTo>
                    <a:cubicBezTo>
                      <a:pt x="16" y="145"/>
                      <a:pt x="25" y="149"/>
                      <a:pt x="35" y="151"/>
                    </a:cubicBezTo>
                    <a:cubicBezTo>
                      <a:pt x="46" y="154"/>
                      <a:pt x="58" y="155"/>
                      <a:pt x="74" y="155"/>
                    </a:cubicBezTo>
                    <a:cubicBezTo>
                      <a:pt x="83" y="155"/>
                      <a:pt x="93" y="155"/>
                      <a:pt x="104" y="154"/>
                    </a:cubicBezTo>
                    <a:cubicBezTo>
                      <a:pt x="112" y="153"/>
                      <a:pt x="118" y="146"/>
                      <a:pt x="118" y="138"/>
                    </a:cubicBezTo>
                    <a:cubicBezTo>
                      <a:pt x="117" y="129"/>
                      <a:pt x="110" y="123"/>
                      <a:pt x="101" y="124"/>
                    </a:cubicBezTo>
                    <a:cubicBezTo>
                      <a:pt x="91" y="125"/>
                      <a:pt x="82" y="125"/>
                      <a:pt x="74" y="125"/>
                    </a:cubicBezTo>
                    <a:cubicBezTo>
                      <a:pt x="55" y="125"/>
                      <a:pt x="43" y="123"/>
                      <a:pt x="36" y="120"/>
                    </a:cubicBezTo>
                    <a:cubicBezTo>
                      <a:pt x="33" y="119"/>
                      <a:pt x="32" y="118"/>
                      <a:pt x="31" y="117"/>
                    </a:cubicBezTo>
                    <a:cubicBezTo>
                      <a:pt x="30" y="116"/>
                      <a:pt x="30" y="116"/>
                      <a:pt x="30" y="116"/>
                    </a:cubicBezTo>
                    <a:cubicBezTo>
                      <a:pt x="30" y="116"/>
                      <a:pt x="30" y="116"/>
                      <a:pt x="30" y="116"/>
                    </a:cubicBezTo>
                    <a:cubicBezTo>
                      <a:pt x="30" y="116"/>
                      <a:pt x="30" y="116"/>
                      <a:pt x="30" y="116"/>
                    </a:cubicBezTo>
                    <a:cubicBezTo>
                      <a:pt x="30" y="115"/>
                      <a:pt x="31" y="113"/>
                      <a:pt x="33" y="109"/>
                    </a:cubicBezTo>
                    <a:cubicBezTo>
                      <a:pt x="36" y="105"/>
                      <a:pt x="41" y="100"/>
                      <a:pt x="46" y="96"/>
                    </a:cubicBezTo>
                    <a:cubicBezTo>
                      <a:pt x="46" y="119"/>
                      <a:pt x="46" y="119"/>
                      <a:pt x="46" y="119"/>
                    </a:cubicBezTo>
                    <a:cubicBezTo>
                      <a:pt x="51" y="120"/>
                      <a:pt x="60" y="121"/>
                      <a:pt x="73" y="121"/>
                    </a:cubicBezTo>
                    <a:cubicBezTo>
                      <a:pt x="74" y="121"/>
                      <a:pt x="74" y="121"/>
                      <a:pt x="74" y="121"/>
                    </a:cubicBezTo>
                    <a:cubicBezTo>
                      <a:pt x="79" y="121"/>
                      <a:pt x="84" y="121"/>
                      <a:pt x="89" y="121"/>
                    </a:cubicBezTo>
                    <a:cubicBezTo>
                      <a:pt x="89" y="103"/>
                      <a:pt x="89" y="103"/>
                      <a:pt x="89" y="103"/>
                    </a:cubicBezTo>
                    <a:cubicBezTo>
                      <a:pt x="83" y="100"/>
                      <a:pt x="78" y="94"/>
                      <a:pt x="78" y="86"/>
                    </a:cubicBezTo>
                    <a:cubicBezTo>
                      <a:pt x="78" y="76"/>
                      <a:pt x="86" y="68"/>
                      <a:pt x="96" y="68"/>
                    </a:cubicBezTo>
                    <a:cubicBezTo>
                      <a:pt x="107" y="68"/>
                      <a:pt x="115" y="76"/>
                      <a:pt x="115" y="86"/>
                    </a:cubicBezTo>
                    <a:cubicBezTo>
                      <a:pt x="115" y="94"/>
                      <a:pt x="110" y="100"/>
                      <a:pt x="104" y="103"/>
                    </a:cubicBezTo>
                    <a:cubicBezTo>
                      <a:pt x="104" y="120"/>
                      <a:pt x="104" y="120"/>
                      <a:pt x="104" y="120"/>
                    </a:cubicBezTo>
                    <a:cubicBezTo>
                      <a:pt x="113" y="121"/>
                      <a:pt x="121" y="128"/>
                      <a:pt x="121" y="137"/>
                    </a:cubicBezTo>
                    <a:cubicBezTo>
                      <a:pt x="122" y="148"/>
                      <a:pt x="115" y="157"/>
                      <a:pt x="104" y="158"/>
                    </a:cubicBezTo>
                    <a:cubicBezTo>
                      <a:pt x="104" y="158"/>
                      <a:pt x="104" y="158"/>
                      <a:pt x="104" y="158"/>
                    </a:cubicBezTo>
                    <a:cubicBezTo>
                      <a:pt x="104" y="171"/>
                      <a:pt x="104" y="171"/>
                      <a:pt x="104" y="171"/>
                    </a:cubicBezTo>
                    <a:cubicBezTo>
                      <a:pt x="89" y="171"/>
                      <a:pt x="89" y="171"/>
                      <a:pt x="89" y="171"/>
                    </a:cubicBezTo>
                    <a:cubicBezTo>
                      <a:pt x="89" y="159"/>
                      <a:pt x="89" y="159"/>
                      <a:pt x="89" y="159"/>
                    </a:cubicBezTo>
                    <a:cubicBezTo>
                      <a:pt x="84" y="159"/>
                      <a:pt x="79" y="159"/>
                      <a:pt x="74" y="159"/>
                    </a:cubicBezTo>
                    <a:cubicBezTo>
                      <a:pt x="63" y="159"/>
                      <a:pt x="54" y="158"/>
                      <a:pt x="46" y="157"/>
                    </a:cubicBezTo>
                    <a:cubicBezTo>
                      <a:pt x="46" y="165"/>
                      <a:pt x="46" y="165"/>
                      <a:pt x="46" y="165"/>
                    </a:cubicBezTo>
                    <a:cubicBezTo>
                      <a:pt x="46" y="201"/>
                      <a:pt x="46" y="201"/>
                      <a:pt x="46" y="201"/>
                    </a:cubicBezTo>
                    <a:cubicBezTo>
                      <a:pt x="46" y="385"/>
                      <a:pt x="46" y="385"/>
                      <a:pt x="46" y="385"/>
                    </a:cubicBezTo>
                    <a:cubicBezTo>
                      <a:pt x="46" y="398"/>
                      <a:pt x="56" y="409"/>
                      <a:pt x="69" y="409"/>
                    </a:cubicBezTo>
                    <a:cubicBezTo>
                      <a:pt x="82" y="409"/>
                      <a:pt x="92" y="398"/>
                      <a:pt x="92" y="385"/>
                    </a:cubicBezTo>
                    <a:cubicBezTo>
                      <a:pt x="92" y="216"/>
                      <a:pt x="92" y="216"/>
                      <a:pt x="92" y="216"/>
                    </a:cubicBezTo>
                    <a:cubicBezTo>
                      <a:pt x="101" y="216"/>
                      <a:pt x="101" y="216"/>
                      <a:pt x="101" y="216"/>
                    </a:cubicBezTo>
                    <a:cubicBezTo>
                      <a:pt x="101" y="385"/>
                      <a:pt x="101" y="385"/>
                      <a:pt x="101" y="385"/>
                    </a:cubicBezTo>
                    <a:cubicBezTo>
                      <a:pt x="101" y="398"/>
                      <a:pt x="111" y="409"/>
                      <a:pt x="124" y="409"/>
                    </a:cubicBezTo>
                    <a:cubicBezTo>
                      <a:pt x="137" y="409"/>
                      <a:pt x="147" y="398"/>
                      <a:pt x="147" y="385"/>
                    </a:cubicBezTo>
                    <a:cubicBezTo>
                      <a:pt x="147" y="201"/>
                      <a:pt x="147" y="201"/>
                      <a:pt x="147" y="201"/>
                    </a:cubicBezTo>
                    <a:lnTo>
                      <a:pt x="147" y="165"/>
                    </a:lnTo>
                    <a:close/>
                  </a:path>
                </a:pathLst>
              </a:cu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3" name="Aichitds5-30"/>
              <p:cNvSpPr/>
              <p:nvPr/>
            </p:nvSpPr>
            <p:spPr bwMode="auto">
              <a:xfrm>
                <a:off x="1606175" y="2835276"/>
                <a:ext cx="127000" cy="127000"/>
              </a:xfrm>
              <a:prstGeom prst="ellipse">
                <a:avLst/>
              </a:prstGeom>
              <a:grpFill/>
              <a:ln>
                <a:noFill/>
              </a:ln>
            </p:spPr>
            <p:txBody>
              <a:bodyPr lIns="91440" tIns="45720" rIns="91440" bIns="45720"/>
              <a:lstStyle/>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grpSp>
        <p:sp>
          <p:nvSpPr>
            <p:cNvPr id="54" name="Aichitds5-31"/>
            <p:cNvSpPr/>
            <p:nvPr/>
          </p:nvSpPr>
          <p:spPr>
            <a:xfrm>
              <a:off x="1621042" y="2671125"/>
              <a:ext cx="2973680" cy="598179"/>
            </a:xfrm>
            <a:prstGeom prst="rect">
              <a:avLst/>
            </a:prstGeom>
            <a:noFill/>
          </p:spPr>
          <p:txBody>
            <a:bodyPr>
              <a:spAutoFit/>
            </a:bodyPr>
            <a:lstStyle/>
            <a:p>
              <a:pPr algn="r" defTabSz="457200">
                <a:defRPr/>
              </a:pPr>
              <a:endParaRPr lang="zh-CN" altLang="en-US" sz="2500" b="1" dirty="0">
                <a:solidFill>
                  <a:srgbClr val="C00000"/>
                </a:solidFill>
                <a:latin typeface="微软雅黑" panose="020B0503020204020204" charset="-122"/>
                <a:ea typeface="Aa吃鸡专用体 (非商业使用)" pitchFamily="2" charset="-122"/>
              </a:endParaRPr>
            </a:p>
          </p:txBody>
        </p:sp>
      </p:grpSp>
      <p:sp>
        <p:nvSpPr>
          <p:cNvPr id="2" name="矩形 1"/>
          <p:cNvSpPr/>
          <p:nvPr>
            <p:custDataLst>
              <p:tags r:id="rId6"/>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Calibri" panose="020F0502020204030204"/>
              <a:ea typeface="微软雅黑" panose="020B0503020204020204" charset="-122"/>
            </a:endParaRPr>
          </a:p>
        </p:txBody>
      </p:sp>
      <p:pic>
        <p:nvPicPr>
          <p:cNvPr id="22538" name="Picture 3" descr="E:\0000000我图PPT\00001PNG素材\01党委政府\小鸟46461.png"/>
          <p:cNvPicPr>
            <a:picLocks noChangeAspect="1"/>
          </p:cNvPicPr>
          <p:nvPr>
            <p:custDataLst>
              <p:tags r:id="rId7"/>
            </p:custDataLst>
          </p:nvPr>
        </p:nvPicPr>
        <p:blipFill>
          <a:blip r:embed="rId8"/>
          <a:stretch>
            <a:fillRect/>
          </a:stretch>
        </p:blipFill>
        <p:spPr>
          <a:xfrm>
            <a:off x="11705167" y="55034"/>
            <a:ext cx="389467" cy="296333"/>
          </a:xfrm>
          <a:prstGeom prst="rect">
            <a:avLst/>
          </a:prstGeom>
          <a:noFill/>
          <a:ln w="9525">
            <a:noFill/>
          </a:ln>
        </p:spPr>
      </p:pic>
      <p:sp>
        <p:nvSpPr>
          <p:cNvPr id="22539" name="文本占位符 4"/>
          <p:cNvSpPr txBox="1"/>
          <p:nvPr>
            <p:custDataLst>
              <p:tags r:id="rId9"/>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800" b="1" dirty="0">
                <a:solidFill>
                  <a:srgbClr val="CD0009"/>
                </a:solidFill>
                <a:latin typeface="方正小标宋_GBK" charset="0"/>
                <a:ea typeface="方正小标宋_GBK" charset="0"/>
                <a:cs typeface="方正小标宋_GBK" charset="0"/>
              </a:rPr>
              <a:t>坚定“四个自信</a:t>
            </a:r>
            <a:r>
              <a:rPr lang="en-US" altLang="zh-CN" sz="2800" b="1" dirty="0">
                <a:solidFill>
                  <a:srgbClr val="CD0009"/>
                </a:solidFill>
                <a:latin typeface="方正小标宋_GBK" charset="0"/>
                <a:ea typeface="方正小标宋_GBK" charset="0"/>
                <a:cs typeface="方正小标宋_GBK" charset="0"/>
              </a:rPr>
              <a:t>”</a:t>
            </a:r>
            <a:endParaRPr lang="en-US" altLang="zh-CN" sz="2800" b="1" dirty="0">
              <a:solidFill>
                <a:srgbClr val="CD0009"/>
              </a:solidFill>
              <a:latin typeface="方正小标宋_GBK" charset="0"/>
              <a:ea typeface="方正小标宋_GBK" charset="0"/>
              <a:cs typeface="方正小标宋_GBK" charset="0"/>
            </a:endParaRPr>
          </a:p>
        </p:txBody>
      </p:sp>
      <p:pic>
        <p:nvPicPr>
          <p:cNvPr id="22540" name="图片 16" descr="万里长城剪影党建png素材"/>
          <p:cNvPicPr>
            <a:picLocks noChangeAspect="1"/>
          </p:cNvPicPr>
          <p:nvPr>
            <p:custDataLst>
              <p:tags r:id="rId10"/>
            </p:custDataLst>
          </p:nvPr>
        </p:nvPicPr>
        <p:blipFill>
          <a:blip r:embed="rId11"/>
          <a:stretch>
            <a:fillRect/>
          </a:stretch>
        </p:blipFill>
        <p:spPr>
          <a:xfrm>
            <a:off x="10574867" y="203200"/>
            <a:ext cx="1519767" cy="402167"/>
          </a:xfrm>
          <a:prstGeom prst="rect">
            <a:avLst/>
          </a:prstGeom>
          <a:noFill/>
          <a:ln w="9525">
            <a:noFill/>
          </a:ln>
        </p:spPr>
      </p:pic>
      <p:pic>
        <p:nvPicPr>
          <p:cNvPr id="22541" name="图片 17" descr="222"/>
          <p:cNvPicPr>
            <a:picLocks noChangeAspect="1"/>
          </p:cNvPicPr>
          <p:nvPr>
            <p:custDataLst>
              <p:tags r:id="rId12"/>
            </p:custDataLst>
          </p:nvPr>
        </p:nvPicPr>
        <p:blipFill>
          <a:blip r:embed="rId13"/>
          <a:stretch>
            <a:fillRect/>
          </a:stretch>
        </p:blipFill>
        <p:spPr>
          <a:xfrm>
            <a:off x="0" y="0"/>
            <a:ext cx="977900" cy="717551"/>
          </a:xfrm>
          <a:prstGeom prst="rect">
            <a:avLst/>
          </a:prstGeom>
          <a:noFill/>
          <a:ln w="9525">
            <a:noFill/>
          </a:ln>
        </p:spPr>
      </p:pic>
      <p:sp>
        <p:nvSpPr>
          <p:cNvPr id="19" name="矩形 18"/>
          <p:cNvSpPr/>
          <p:nvPr>
            <p:custDataLst>
              <p:tags r:id="rId14"/>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Calibri" panose="020F0502020204030204"/>
              <a:ea typeface="微软雅黑" panose="020B0503020204020204" charset="-122"/>
            </a:endParaRPr>
          </a:p>
        </p:txBody>
      </p:sp>
      <p:sp>
        <p:nvSpPr>
          <p:cNvPr id="3" name="文本框 2"/>
          <p:cNvSpPr txBox="1"/>
          <p:nvPr/>
        </p:nvSpPr>
        <p:spPr>
          <a:xfrm>
            <a:off x="1207135" y="2545715"/>
            <a:ext cx="2366645" cy="640080"/>
          </a:xfrm>
          <a:prstGeom prst="rect">
            <a:avLst/>
          </a:prstGeom>
          <a:noFill/>
        </p:spPr>
        <p:txBody>
          <a:bodyPr wrap="square" rtlCol="0">
            <a:spAutoFit/>
          </a:bodyPr>
          <a:lstStyle/>
          <a:p>
            <a:r>
              <a:rPr lang="zh-CN" altLang="en-US" sz="3600" b="1" dirty="0">
                <a:solidFill>
                  <a:srgbClr val="CD0009"/>
                </a:solidFill>
                <a:latin typeface="方正小标宋_GBK" charset="0"/>
                <a:ea typeface="方正小标宋_GBK" charset="0"/>
              </a:rPr>
              <a:t>文化自信</a:t>
            </a:r>
            <a:endParaRPr lang="zh-CN" altLang="en-US" sz="3600" b="1" dirty="0">
              <a:solidFill>
                <a:srgbClr val="CD0009"/>
              </a:solidFill>
              <a:latin typeface="方正小标宋_GBK" charset="0"/>
              <a:ea typeface="方正小标宋_GBK" charset="0"/>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35" presetClass="path" presetSubtype="0" accel="50000" decel="50000" fill="hold" nodeType="withEffect">
                                  <p:stCondLst>
                                    <p:cond delay="0"/>
                                  </p:stCondLst>
                                  <p:childTnLst>
                                    <p:animMotion origin="layout" path="M -4.16667E-6 -7.40741E-7 L 0.17722 0.30023 " pathEditMode="relative" rAng="0" ptsTypes="AA">
                                      <p:cBhvr>
                                        <p:cTn id="8" dur="500" spd="-99700" fill="hold"/>
                                        <p:tgtEl>
                                          <p:spTgt spid="13"/>
                                        </p:tgtEl>
                                        <p:attrNameLst>
                                          <p:attrName>ppt_x</p:attrName>
                                          <p:attrName>ppt_y</p:attrName>
                                        </p:attrNameLst>
                                      </p:cBhvr>
                                      <p:rCtr x="8900" y="15000"/>
                                    </p:animMotion>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35" presetClass="path" presetSubtype="0" accel="50000" decel="50000" fill="hold" nodeType="withEffect">
                                  <p:stCondLst>
                                    <p:cond delay="0"/>
                                  </p:stCondLst>
                                  <p:childTnLst>
                                    <p:animMotion origin="layout" path="M -2.5E-6 -2.22222E-6 L -0.19205 -0.3206 " pathEditMode="relative" rAng="0" ptsTypes="AA">
                                      <p:cBhvr>
                                        <p:cTn id="12" dur="500" spd="-99700" fill="hold"/>
                                        <p:tgtEl>
                                          <p:spTgt spid="14"/>
                                        </p:tgtEl>
                                        <p:attrNameLst>
                                          <p:attrName>ppt_x</p:attrName>
                                          <p:attrName>ppt_y</p:attrName>
                                        </p:attrNameLst>
                                      </p:cBhvr>
                                      <p:rCtr x="-9600" y="-16000"/>
                                    </p:animMotion>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0"/>
                            </p:stCondLst>
                            <p:childTnLst>
                              <p:par>
                                <p:cTn id="19" presetID="22" presetClass="entr" presetSubtype="1" fill="hold" nodeType="afterEffect">
                                  <p:stCondLst>
                                    <p:cond delay="0"/>
                                  </p:stCondLst>
                                  <p:childTnLst>
                                    <p:set>
                                      <p:cBhvr>
                                        <p:cTn id="20" dur="1" fill="hold">
                                          <p:stCondLst>
                                            <p:cond delay="0"/>
                                          </p:stCondLst>
                                        </p:cTn>
                                        <p:tgtEl>
                                          <p:spTgt spid="12">
                                            <p:txEl>
                                              <p:pRg st="0" end="0"/>
                                            </p:txEl>
                                          </p:spTgt>
                                        </p:tgtEl>
                                        <p:attrNameLst>
                                          <p:attrName>style.visibility</p:attrName>
                                        </p:attrNameLst>
                                      </p:cBhvr>
                                      <p:to>
                                        <p:strVal val="visible"/>
                                      </p:to>
                                    </p:set>
                                    <p:animEffect transition="in" filter="wipe(up)">
                                      <p:cBhvr>
                                        <p:cTn id="21" dur="500"/>
                                        <p:tgtEl>
                                          <p:spTgt spid="12">
                                            <p:txEl>
                                              <p:pRg st="0" end="0"/>
                                            </p:txEl>
                                          </p:spTgt>
                                        </p:tgtEl>
                                      </p:cBhvr>
                                    </p:animEffect>
                                  </p:childTnLst>
                                </p:cTn>
                              </p:par>
                            </p:childTnLst>
                          </p:cTn>
                        </p:par>
                        <p:par>
                          <p:cTn id="22" fill="hold">
                            <p:stCondLst>
                              <p:cond delay="500"/>
                            </p:stCondLst>
                            <p:childTnLst>
                              <p:par>
                                <p:cTn id="23" presetID="42"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1850" y="827405"/>
            <a:ext cx="10680700" cy="1367790"/>
            <a:chOff x="744788" y="2581894"/>
            <a:chExt cx="9873678" cy="914095"/>
          </a:xfrm>
        </p:grpSpPr>
        <p:grpSp>
          <p:nvGrpSpPr>
            <p:cNvPr id="43035" name="组合 2"/>
            <p:cNvGrpSpPr/>
            <p:nvPr/>
          </p:nvGrpSpPr>
          <p:grpSpPr>
            <a:xfrm>
              <a:off x="1134316" y="2740590"/>
              <a:ext cx="9484150" cy="596701"/>
              <a:chOff x="4756621" y="4150405"/>
              <a:chExt cx="9484150" cy="586817"/>
            </a:xfrm>
          </p:grpSpPr>
          <p:sp>
            <p:nvSpPr>
              <p:cNvPr id="5" name="圆角矩形 58"/>
              <p:cNvSpPr/>
              <p:nvPr>
                <p:custDataLst>
                  <p:tags r:id="rId1"/>
                </p:custDataLst>
              </p:nvPr>
            </p:nvSpPr>
            <p:spPr>
              <a:xfrm>
                <a:off x="4756621" y="4150405"/>
                <a:ext cx="9100973" cy="586817"/>
              </a:xfrm>
              <a:prstGeom prst="roundRect">
                <a:avLst>
                  <a:gd name="adj" fmla="val 50000"/>
                </a:avLst>
              </a:prstGeom>
              <a:solidFill>
                <a:srgbClr val="C00000"/>
              </a:solidFill>
              <a:ln w="25400" cap="flat" cmpd="sng" algn="ctr">
                <a:solidFill>
                  <a:srgbClr val="FFC000"/>
                </a:solidFill>
                <a:prstDash val="solid"/>
              </a:ln>
              <a:effectLst/>
            </p:spPr>
            <p:txBody>
              <a:bodyPr anchor="ctr"/>
              <a:lstStyle/>
              <a:p>
                <a:pPr algn="ctr" defTabSz="457200">
                  <a:defRPr/>
                </a:pPr>
                <a:endParaRPr lang="zh-CN" altLang="en-US" sz="1100" kern="0" dirty="0">
                  <a:solidFill>
                    <a:prstClr val="white"/>
                  </a:solidFill>
                  <a:latin typeface="+mj-lt"/>
                  <a:ea typeface="Noto Sans S Chinese Black" pitchFamily="34" charset="-122"/>
                  <a:cs typeface="+mn-ea"/>
                  <a:sym typeface="+mn-lt"/>
                </a:endParaRPr>
              </a:p>
            </p:txBody>
          </p:sp>
          <p:sp>
            <p:nvSpPr>
              <p:cNvPr id="6" name="文本框 3"/>
              <p:cNvSpPr/>
              <p:nvPr>
                <p:custDataLst>
                  <p:tags r:id="rId2"/>
                </p:custDataLst>
              </p:nvPr>
            </p:nvSpPr>
            <p:spPr bwMode="auto">
              <a:xfrm>
                <a:off x="5523534" y="4262686"/>
                <a:ext cx="8717237" cy="262090"/>
              </a:xfrm>
              <a:prstGeom prst="rect">
                <a:avLst/>
              </a:prstGeom>
              <a:noFill/>
              <a:ln>
                <a:noFill/>
              </a:ln>
            </p:spPr>
            <p:txBody>
              <a:bodyPr lIns="34089" tIns="17044" rIns="34089" bIns="17044">
                <a:spAutoFit/>
              </a:bodyPr>
              <a:lstStyle/>
              <a:p>
                <a:pPr defTabSz="457200">
                  <a:defRPr/>
                </a:pPr>
                <a:r>
                  <a:rPr lang="zh-CN" altLang="en-US" sz="2400" b="1" kern="0" dirty="0">
                    <a:gradFill>
                      <a:gsLst>
                        <a:gs pos="34000">
                          <a:prstClr val="white"/>
                        </a:gs>
                        <a:gs pos="85000">
                          <a:srgbClr val="FFFF00"/>
                        </a:gs>
                      </a:gsLst>
                      <a:lin ang="5400000" scaled="1"/>
                    </a:gradFill>
                    <a:latin typeface="方正小标宋_GBK" charset="0"/>
                    <a:ea typeface="方正小标宋_GBK" charset="0"/>
                    <a:cs typeface="方正小标宋_GBK" charset="0"/>
                    <a:sym typeface="+mn-lt"/>
                  </a:rPr>
                  <a:t>党的十九届六中全会概括出了</a:t>
                </a:r>
                <a:r>
                  <a:rPr lang="en-US" altLang="zh-CN" sz="2400" b="1" kern="0" dirty="0">
                    <a:gradFill>
                      <a:gsLst>
                        <a:gs pos="34000">
                          <a:prstClr val="white"/>
                        </a:gs>
                        <a:gs pos="85000">
                          <a:srgbClr val="FFFF00"/>
                        </a:gs>
                      </a:gsLst>
                      <a:lin ang="5400000" scaled="1"/>
                    </a:gradFill>
                    <a:latin typeface="方正小标宋_GBK" charset="0"/>
                    <a:ea typeface="方正小标宋_GBK" charset="0"/>
                    <a:cs typeface="方正小标宋_GBK" charset="0"/>
                    <a:sym typeface="+mn-lt"/>
                  </a:rPr>
                  <a:t>13</a:t>
                </a:r>
                <a:r>
                  <a:rPr lang="zh-CN" altLang="en-US" sz="2400" b="1" kern="0" dirty="0">
                    <a:gradFill>
                      <a:gsLst>
                        <a:gs pos="34000">
                          <a:prstClr val="white"/>
                        </a:gs>
                        <a:gs pos="85000">
                          <a:srgbClr val="FFFF00"/>
                        </a:gs>
                      </a:gsLst>
                      <a:lin ang="5400000" scaled="1"/>
                    </a:gradFill>
                    <a:latin typeface="方正小标宋_GBK" charset="0"/>
                    <a:ea typeface="方正小标宋_GBK" charset="0"/>
                    <a:cs typeface="方正小标宋_GBK" charset="0"/>
                    <a:sym typeface="+mn-lt"/>
                  </a:rPr>
                  <a:t>个方面的历史性成就和历史性变革</a:t>
                </a:r>
                <a:endParaRPr lang="zh-CN" altLang="en-US" sz="2400" b="1" kern="0" dirty="0">
                  <a:gradFill>
                    <a:gsLst>
                      <a:gs pos="34000">
                        <a:prstClr val="white"/>
                      </a:gs>
                      <a:gs pos="85000">
                        <a:srgbClr val="FFFF00"/>
                      </a:gs>
                    </a:gsLst>
                    <a:lin ang="5400000" scaled="1"/>
                  </a:gradFill>
                  <a:latin typeface="方正小标宋_GBK" charset="0"/>
                  <a:ea typeface="方正小标宋_GBK" charset="0"/>
                  <a:cs typeface="方正小标宋_GBK" charset="0"/>
                  <a:sym typeface="+mn-lt"/>
                </a:endParaRPr>
              </a:p>
            </p:txBody>
          </p:sp>
        </p:grpSp>
        <p:pic>
          <p:nvPicPr>
            <p:cNvPr id="43036" name="图片 3"/>
            <p:cNvPicPr>
              <a:picLocks noChangeAspect="1"/>
            </p:cNvPicPr>
            <p:nvPr>
              <p:custDataLst>
                <p:tags r:id="rId3"/>
              </p:custDataLst>
            </p:nvPr>
          </p:nvPicPr>
          <p:blipFill>
            <a:blip r:embed="rId4"/>
            <a:stretch>
              <a:fillRect/>
            </a:stretch>
          </p:blipFill>
          <p:spPr>
            <a:xfrm>
              <a:off x="744788" y="2581894"/>
              <a:ext cx="1057239" cy="914095"/>
            </a:xfrm>
            <a:prstGeom prst="rect">
              <a:avLst/>
            </a:prstGeom>
            <a:noFill/>
            <a:ln w="9525">
              <a:noFill/>
            </a:ln>
          </p:spPr>
        </p:pic>
      </p:grpSp>
      <p:grpSp>
        <p:nvGrpSpPr>
          <p:cNvPr id="19" name="组合 18"/>
          <p:cNvGrpSpPr/>
          <p:nvPr/>
        </p:nvGrpSpPr>
        <p:grpSpPr>
          <a:xfrm>
            <a:off x="1123951" y="2260601"/>
            <a:ext cx="2099733" cy="1157817"/>
            <a:chOff x="1029465" y="1493869"/>
            <a:chExt cx="1210587" cy="1390919"/>
          </a:xfrm>
        </p:grpSpPr>
        <p:sp>
          <p:nvSpPr>
            <p:cNvPr id="20" name="同侧圆角矩形 19"/>
            <p:cNvSpPr/>
            <p:nvPr>
              <p:custDataLst>
                <p:tags r:id="rId5"/>
              </p:custDataLst>
            </p:nvPr>
          </p:nvSpPr>
          <p:spPr>
            <a:xfrm rot="16200000">
              <a:off x="939299" y="1584035"/>
              <a:ext cx="1390919" cy="1210587"/>
            </a:xfrm>
            <a:prstGeom prst="round2SameRect">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mj-lt"/>
                <a:ea typeface="宋体" panose="02010600030101010101" pitchFamily="2" charset="-122"/>
              </a:endParaRPr>
            </a:p>
          </p:txBody>
        </p:sp>
        <p:sp>
          <p:nvSpPr>
            <p:cNvPr id="21" name="矩形 20"/>
            <p:cNvSpPr/>
            <p:nvPr>
              <p:custDataLst>
                <p:tags r:id="rId6"/>
              </p:custDataLst>
            </p:nvPr>
          </p:nvSpPr>
          <p:spPr>
            <a:xfrm>
              <a:off x="1142713" y="1684580"/>
              <a:ext cx="984090" cy="988646"/>
            </a:xfrm>
            <a:prstGeom prst="rect">
              <a:avLst/>
            </a:prstGeom>
          </p:spPr>
          <p:txBody>
            <a:bodyPr wrap="none">
              <a:spAutoFit/>
            </a:bodyPr>
            <a:lstStyle/>
            <a:p>
              <a:pPr algn="ctr" defTabSz="457200">
                <a:defRPr/>
              </a:pPr>
              <a:r>
                <a:rPr lang="zh-CN" altLang="en-US" sz="2400" b="1" kern="0" dirty="0">
                  <a:solidFill>
                    <a:srgbClr val="FFFAE3"/>
                  </a:solidFill>
                  <a:latin typeface="方正小标宋_GBK" charset="0"/>
                  <a:ea typeface="方正小标宋_GBK" charset="0"/>
                  <a:cs typeface="+mn-ea"/>
                  <a:sym typeface="微软雅黑" panose="020B0503020204020204" charset="-122"/>
                </a:rPr>
                <a:t>在坚持党的</a:t>
              </a:r>
              <a:endParaRPr lang="en-US" altLang="zh-CN" sz="2400" b="1" kern="0" dirty="0">
                <a:solidFill>
                  <a:srgbClr val="FFFAE3"/>
                </a:solidFill>
                <a:latin typeface="方正小标宋_GBK" charset="0"/>
                <a:ea typeface="方正小标宋_GBK" charset="0"/>
                <a:cs typeface="+mn-ea"/>
                <a:sym typeface="微软雅黑" panose="020B0503020204020204" charset="-122"/>
              </a:endParaRPr>
            </a:p>
            <a:p>
              <a:pPr algn="ctr" defTabSz="457200">
                <a:defRPr/>
              </a:pPr>
              <a:r>
                <a:rPr lang="zh-CN" altLang="en-US" sz="2400" b="1" kern="0" dirty="0">
                  <a:solidFill>
                    <a:srgbClr val="FFFAE3"/>
                  </a:solidFill>
                  <a:latin typeface="方正小标宋_GBK" charset="0"/>
                  <a:ea typeface="方正小标宋_GBK" charset="0"/>
                  <a:cs typeface="+mn-ea"/>
                  <a:sym typeface="微软雅黑" panose="020B0503020204020204" charset="-122"/>
                </a:rPr>
                <a:t>全面领导上</a:t>
              </a:r>
              <a:endParaRPr lang="en-US" altLang="zh-CN" sz="2400" b="1" kern="0" dirty="0">
                <a:solidFill>
                  <a:srgbClr val="FFFAE3"/>
                </a:solidFill>
                <a:latin typeface="方正小标宋_GBK" charset="0"/>
                <a:ea typeface="方正小标宋_GBK" charset="0"/>
                <a:cs typeface="+mn-ea"/>
                <a:sym typeface="微软雅黑" panose="020B0503020204020204" charset="-122"/>
              </a:endParaRPr>
            </a:p>
          </p:txBody>
        </p:sp>
      </p:grpSp>
      <p:grpSp>
        <p:nvGrpSpPr>
          <p:cNvPr id="22" name="组合 21"/>
          <p:cNvGrpSpPr/>
          <p:nvPr/>
        </p:nvGrpSpPr>
        <p:grpSpPr>
          <a:xfrm>
            <a:off x="3261785" y="2250017"/>
            <a:ext cx="7979833" cy="1168400"/>
            <a:chOff x="2571562" y="1504834"/>
            <a:chExt cx="9338383" cy="1401407"/>
          </a:xfrm>
        </p:grpSpPr>
        <p:sp>
          <p:nvSpPr>
            <p:cNvPr id="23" name="同侧圆角矩形 22"/>
            <p:cNvSpPr/>
            <p:nvPr>
              <p:custDataLst>
                <p:tags r:id="rId7"/>
              </p:custDataLst>
            </p:nvPr>
          </p:nvSpPr>
          <p:spPr>
            <a:xfrm rot="5400000">
              <a:off x="6540050" y="-2463654"/>
              <a:ext cx="1401407" cy="9338383"/>
            </a:xfrm>
            <a:prstGeom prst="round2SameRect">
              <a:avLst/>
            </a:prstGeom>
            <a:noFill/>
            <a:ln w="12700" cap="flat" cmpd="sng" algn="ctr">
              <a:solidFill>
                <a:srgbClr val="E60000"/>
              </a:solidFill>
              <a:prstDash val="solid"/>
              <a:miter lim="800000"/>
            </a:ln>
            <a:effectLst/>
          </p:spPr>
          <p:txBody>
            <a:bodyPr anchor="ctr"/>
            <a:lstStyle/>
            <a:p>
              <a:pPr algn="ctr" defTabSz="457200">
                <a:defRPr/>
              </a:pPr>
              <a:endParaRPr lang="zh-CN" altLang="en-US" kern="0">
                <a:solidFill>
                  <a:prstClr val="white"/>
                </a:solidFill>
                <a:latin typeface="+mj-lt"/>
                <a:ea typeface="宋体" panose="02010600030101010101" pitchFamily="2" charset="-122"/>
              </a:endParaRPr>
            </a:p>
          </p:txBody>
        </p:sp>
        <p:sp>
          <p:nvSpPr>
            <p:cNvPr id="24" name="矩形 23"/>
            <p:cNvSpPr/>
            <p:nvPr>
              <p:custDataLst>
                <p:tags r:id="rId8"/>
              </p:custDataLst>
            </p:nvPr>
          </p:nvSpPr>
          <p:spPr>
            <a:xfrm>
              <a:off x="2623578" y="1535301"/>
              <a:ext cx="9093158" cy="1348093"/>
            </a:xfrm>
            <a:prstGeom prst="rect">
              <a:avLst/>
            </a:prstGeom>
            <a:noFill/>
          </p:spPr>
          <p:txBody>
            <a:bodyPr>
              <a:spAutoFit/>
            </a:bodyPr>
            <a:lstStyle/>
            <a:p>
              <a:pPr algn="just" defTabSz="457200" fontAlgn="base">
                <a:lnSpc>
                  <a:spcPct val="130000"/>
                </a:lnSpc>
                <a:spcBef>
                  <a:spcPct val="0"/>
                </a:spcBef>
                <a:spcAft>
                  <a:spcPct val="0"/>
                </a:spcAft>
                <a:defRPr/>
              </a:pPr>
              <a:r>
                <a:rPr lang="zh-CN" altLang="en-US" sz="1735" dirty="0">
                  <a:solidFill>
                    <a:prstClr val="black"/>
                  </a:solidFill>
                  <a:latin typeface="方正小标宋_GBK" charset="0"/>
                  <a:ea typeface="方正小标宋_GBK" charset="0"/>
                  <a:sym typeface="微软雅黑" panose="020B0503020204020204" charset="-122"/>
                </a:rPr>
                <a:t>党中央权威和集中统一领导得到有力保证，党的领导制度体系不断完善，党的领导方式更加科学，全党思想上更加统一、政治上更加团结、行动上更加一致，党的政治领导力、思想引领力、群众组织力、社会号召力显著增强。</a:t>
              </a:r>
              <a:endParaRPr lang="zh-CN" altLang="en-US" sz="1735" dirty="0">
                <a:solidFill>
                  <a:prstClr val="black"/>
                </a:solidFill>
                <a:latin typeface="方正小标宋_GBK" charset="0"/>
                <a:ea typeface="方正小标宋_GBK" charset="0"/>
                <a:sym typeface="微软雅黑" panose="020B0503020204020204" charset="-122"/>
              </a:endParaRPr>
            </a:p>
          </p:txBody>
        </p:sp>
      </p:grpSp>
      <p:grpSp>
        <p:nvGrpSpPr>
          <p:cNvPr id="25" name="组合 24"/>
          <p:cNvGrpSpPr/>
          <p:nvPr/>
        </p:nvGrpSpPr>
        <p:grpSpPr>
          <a:xfrm>
            <a:off x="1123951" y="3585634"/>
            <a:ext cx="2099733" cy="1159933"/>
            <a:chOff x="1029465" y="1493868"/>
            <a:chExt cx="1210587" cy="1390919"/>
          </a:xfrm>
        </p:grpSpPr>
        <p:sp>
          <p:nvSpPr>
            <p:cNvPr id="26" name="同侧圆角矩形 25"/>
            <p:cNvSpPr/>
            <p:nvPr>
              <p:custDataLst>
                <p:tags r:id="rId9"/>
              </p:custDataLst>
            </p:nvPr>
          </p:nvSpPr>
          <p:spPr>
            <a:xfrm rot="16200000">
              <a:off x="939299" y="1584034"/>
              <a:ext cx="1390919" cy="1210587"/>
            </a:xfrm>
            <a:prstGeom prst="round2SameRect">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mj-lt"/>
                <a:ea typeface="宋体" panose="02010600030101010101" pitchFamily="2" charset="-122"/>
              </a:endParaRPr>
            </a:p>
          </p:txBody>
        </p:sp>
        <p:sp>
          <p:nvSpPr>
            <p:cNvPr id="27" name="矩形 26"/>
            <p:cNvSpPr/>
            <p:nvPr>
              <p:custDataLst>
                <p:tags r:id="rId10"/>
              </p:custDataLst>
            </p:nvPr>
          </p:nvSpPr>
          <p:spPr>
            <a:xfrm>
              <a:off x="1142713" y="1684232"/>
              <a:ext cx="984090" cy="986842"/>
            </a:xfrm>
            <a:prstGeom prst="rect">
              <a:avLst/>
            </a:prstGeom>
          </p:spPr>
          <p:txBody>
            <a:bodyPr wrap="none">
              <a:spAutoFit/>
            </a:bodyPr>
            <a:lstStyle/>
            <a:p>
              <a:pPr algn="ctr" defTabSz="457200">
                <a:defRPr/>
              </a:pPr>
              <a:r>
                <a:rPr lang="zh-CN" altLang="en-US" sz="2400" b="1" kern="0" dirty="0">
                  <a:solidFill>
                    <a:srgbClr val="FFFAE3"/>
                  </a:solidFill>
                  <a:latin typeface="方正小标宋_GBK" charset="0"/>
                  <a:ea typeface="方正小标宋_GBK" charset="0"/>
                  <a:cs typeface="+mn-ea"/>
                  <a:sym typeface="微软雅黑" panose="020B0503020204020204" charset="-122"/>
                </a:rPr>
                <a:t>在全面从严</a:t>
              </a:r>
              <a:endParaRPr lang="en-US" altLang="zh-CN" sz="2400" b="1" kern="0" dirty="0">
                <a:solidFill>
                  <a:srgbClr val="FFFAE3"/>
                </a:solidFill>
                <a:latin typeface="方正小标宋_GBK" charset="0"/>
                <a:ea typeface="方正小标宋_GBK" charset="0"/>
                <a:cs typeface="+mn-ea"/>
                <a:sym typeface="微软雅黑" panose="020B0503020204020204" charset="-122"/>
              </a:endParaRPr>
            </a:p>
            <a:p>
              <a:pPr algn="ctr" defTabSz="457200">
                <a:defRPr/>
              </a:pPr>
              <a:r>
                <a:rPr lang="zh-CN" altLang="en-US" sz="2400" b="1" kern="0" dirty="0">
                  <a:solidFill>
                    <a:srgbClr val="FFFAE3"/>
                  </a:solidFill>
                  <a:latin typeface="方正小标宋_GBK" charset="0"/>
                  <a:ea typeface="方正小标宋_GBK" charset="0"/>
                  <a:cs typeface="+mn-ea"/>
                  <a:sym typeface="微软雅黑" panose="020B0503020204020204" charset="-122"/>
                </a:rPr>
                <a:t>治党上</a:t>
              </a:r>
              <a:endParaRPr lang="en-US" altLang="zh-CN" sz="2400" b="1" kern="0" dirty="0">
                <a:solidFill>
                  <a:srgbClr val="FFFAE3"/>
                </a:solidFill>
                <a:latin typeface="方正小标宋_GBK" charset="0"/>
                <a:ea typeface="方正小标宋_GBK" charset="0"/>
                <a:cs typeface="+mn-ea"/>
                <a:sym typeface="微软雅黑" panose="020B0503020204020204" charset="-122"/>
              </a:endParaRPr>
            </a:p>
          </p:txBody>
        </p:sp>
      </p:grpSp>
      <p:grpSp>
        <p:nvGrpSpPr>
          <p:cNvPr id="28" name="组合 27"/>
          <p:cNvGrpSpPr/>
          <p:nvPr/>
        </p:nvGrpSpPr>
        <p:grpSpPr>
          <a:xfrm>
            <a:off x="3261785" y="3575051"/>
            <a:ext cx="7979833" cy="1185545"/>
            <a:chOff x="2571561" y="1504836"/>
            <a:chExt cx="9338383" cy="1421646"/>
          </a:xfrm>
        </p:grpSpPr>
        <p:sp>
          <p:nvSpPr>
            <p:cNvPr id="29" name="同侧圆角矩形 28"/>
            <p:cNvSpPr/>
            <p:nvPr>
              <p:custDataLst>
                <p:tags r:id="rId11"/>
              </p:custDataLst>
            </p:nvPr>
          </p:nvSpPr>
          <p:spPr>
            <a:xfrm rot="5400000">
              <a:off x="6540208" y="-2463812"/>
              <a:ext cx="1401088" cy="9338383"/>
            </a:xfrm>
            <a:prstGeom prst="round2SameRect">
              <a:avLst/>
            </a:prstGeom>
            <a:noFill/>
            <a:ln w="12700" cap="flat" cmpd="sng" algn="ctr">
              <a:solidFill>
                <a:srgbClr val="E60000"/>
              </a:solidFill>
              <a:prstDash val="solid"/>
              <a:miter lim="800000"/>
            </a:ln>
            <a:effectLst/>
          </p:spPr>
          <p:txBody>
            <a:bodyPr anchor="ctr"/>
            <a:lstStyle/>
            <a:p>
              <a:pPr algn="ctr" defTabSz="457200">
                <a:defRPr/>
              </a:pPr>
              <a:endParaRPr lang="zh-CN" altLang="en-US" kern="0">
                <a:solidFill>
                  <a:prstClr val="white"/>
                </a:solidFill>
                <a:latin typeface="+mj-lt"/>
                <a:ea typeface="宋体" panose="02010600030101010101" pitchFamily="2" charset="-122"/>
              </a:endParaRPr>
            </a:p>
          </p:txBody>
        </p:sp>
        <p:sp>
          <p:nvSpPr>
            <p:cNvPr id="30" name="矩形 29"/>
            <p:cNvSpPr/>
            <p:nvPr>
              <p:custDataLst>
                <p:tags r:id="rId12"/>
              </p:custDataLst>
            </p:nvPr>
          </p:nvSpPr>
          <p:spPr>
            <a:xfrm>
              <a:off x="2623578" y="1535294"/>
              <a:ext cx="9093158" cy="1391188"/>
            </a:xfrm>
            <a:prstGeom prst="rect">
              <a:avLst/>
            </a:prstGeom>
            <a:noFill/>
          </p:spPr>
          <p:txBody>
            <a:bodyPr>
              <a:spAutoFit/>
            </a:bodyPr>
            <a:lstStyle/>
            <a:p>
              <a:pPr algn="just" defTabSz="457200" fontAlgn="base">
                <a:lnSpc>
                  <a:spcPct val="130000"/>
                </a:lnSpc>
                <a:spcBef>
                  <a:spcPct val="0"/>
                </a:spcBef>
                <a:spcAft>
                  <a:spcPct val="0"/>
                </a:spcAft>
                <a:defRPr/>
              </a:pPr>
              <a:r>
                <a:rPr lang="zh-CN" altLang="en-US" dirty="0">
                  <a:solidFill>
                    <a:prstClr val="black"/>
                  </a:solidFill>
                  <a:latin typeface="方正小标宋_GBK" charset="0"/>
                  <a:ea typeface="方正小标宋_GBK" charset="0"/>
                  <a:sym typeface="微软雅黑" panose="020B0503020204020204" charset="-122"/>
                </a:rPr>
                <a:t>党的自我净化、自我完善、自我革新、自我提高能力显著增强，管党治党宽松软状况得到根本扭转，反腐败斗争取得压倒性胜利并全面巩固，党在革命性锻造中更加坚强。</a:t>
              </a:r>
              <a:endParaRPr lang="zh-CN" altLang="en-US" dirty="0">
                <a:solidFill>
                  <a:prstClr val="black"/>
                </a:solidFill>
                <a:latin typeface="方正小标宋_GBK" charset="0"/>
                <a:ea typeface="方正小标宋_GBK" charset="0"/>
                <a:sym typeface="微软雅黑" panose="020B0503020204020204" charset="-122"/>
              </a:endParaRPr>
            </a:p>
          </p:txBody>
        </p:sp>
      </p:grpSp>
      <p:grpSp>
        <p:nvGrpSpPr>
          <p:cNvPr id="31" name="组合 30"/>
          <p:cNvGrpSpPr/>
          <p:nvPr/>
        </p:nvGrpSpPr>
        <p:grpSpPr>
          <a:xfrm>
            <a:off x="1123951" y="4974167"/>
            <a:ext cx="2099733" cy="1159933"/>
            <a:chOff x="1029465" y="1493868"/>
            <a:chExt cx="1210587" cy="1390919"/>
          </a:xfrm>
        </p:grpSpPr>
        <p:sp>
          <p:nvSpPr>
            <p:cNvPr id="32" name="同侧圆角矩形 31"/>
            <p:cNvSpPr/>
            <p:nvPr>
              <p:custDataLst>
                <p:tags r:id="rId13"/>
              </p:custDataLst>
            </p:nvPr>
          </p:nvSpPr>
          <p:spPr>
            <a:xfrm rot="16200000">
              <a:off x="939299" y="1584034"/>
              <a:ext cx="1390919" cy="1210587"/>
            </a:xfrm>
            <a:prstGeom prst="round2SameRect">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mj-lt"/>
                <a:ea typeface="宋体" panose="02010600030101010101" pitchFamily="2" charset="-122"/>
              </a:endParaRPr>
            </a:p>
          </p:txBody>
        </p:sp>
        <p:sp>
          <p:nvSpPr>
            <p:cNvPr id="33" name="矩形 32"/>
            <p:cNvSpPr/>
            <p:nvPr>
              <p:custDataLst>
                <p:tags r:id="rId14"/>
              </p:custDataLst>
            </p:nvPr>
          </p:nvSpPr>
          <p:spPr>
            <a:xfrm>
              <a:off x="1054849" y="1920281"/>
              <a:ext cx="1159821" cy="548246"/>
            </a:xfrm>
            <a:prstGeom prst="rect">
              <a:avLst/>
            </a:prstGeom>
          </p:spPr>
          <p:txBody>
            <a:bodyPr wrap="none">
              <a:spAutoFit/>
            </a:bodyPr>
            <a:lstStyle/>
            <a:p>
              <a:pPr algn="ctr" defTabSz="457200">
                <a:defRPr/>
              </a:pPr>
              <a:r>
                <a:rPr lang="zh-CN" altLang="en-US" sz="2400" b="1" kern="0" dirty="0">
                  <a:solidFill>
                    <a:srgbClr val="FFFAE3"/>
                  </a:solidFill>
                  <a:latin typeface="方正小标宋_GBK" charset="0"/>
                  <a:ea typeface="方正小标宋_GBK" charset="0"/>
                  <a:cs typeface="+mn-ea"/>
                  <a:sym typeface="微软雅黑" panose="020B0503020204020204" charset="-122"/>
                </a:rPr>
                <a:t>在经济建设上</a:t>
              </a:r>
              <a:endParaRPr lang="zh-CN" altLang="en-US" sz="2400" b="1" kern="0" dirty="0">
                <a:solidFill>
                  <a:srgbClr val="FFFAE3"/>
                </a:solidFill>
                <a:latin typeface="方正小标宋_GBK" charset="0"/>
                <a:ea typeface="方正小标宋_GBK" charset="0"/>
                <a:cs typeface="+mn-ea"/>
                <a:sym typeface="微软雅黑" panose="020B0503020204020204" charset="-122"/>
              </a:endParaRPr>
            </a:p>
          </p:txBody>
        </p:sp>
      </p:grpSp>
      <p:grpSp>
        <p:nvGrpSpPr>
          <p:cNvPr id="34" name="组合 33"/>
          <p:cNvGrpSpPr/>
          <p:nvPr/>
        </p:nvGrpSpPr>
        <p:grpSpPr>
          <a:xfrm>
            <a:off x="3261784" y="4965701"/>
            <a:ext cx="7979833" cy="1185546"/>
            <a:chOff x="2571560" y="1504836"/>
            <a:chExt cx="9338383" cy="1424173"/>
          </a:xfrm>
        </p:grpSpPr>
        <p:sp>
          <p:nvSpPr>
            <p:cNvPr id="35" name="同侧圆角矩形 34"/>
            <p:cNvSpPr/>
            <p:nvPr>
              <p:custDataLst>
                <p:tags r:id="rId15"/>
              </p:custDataLst>
            </p:nvPr>
          </p:nvSpPr>
          <p:spPr>
            <a:xfrm rot="5400000">
              <a:off x="6540235" y="-2463839"/>
              <a:ext cx="1401033" cy="9338383"/>
            </a:xfrm>
            <a:prstGeom prst="round2SameRect">
              <a:avLst/>
            </a:prstGeom>
            <a:noFill/>
            <a:ln w="12700" cap="flat" cmpd="sng" algn="ctr">
              <a:solidFill>
                <a:srgbClr val="E60000"/>
              </a:solidFill>
              <a:prstDash val="solid"/>
              <a:miter lim="800000"/>
            </a:ln>
            <a:effectLst/>
          </p:spPr>
          <p:txBody>
            <a:bodyPr anchor="ctr"/>
            <a:lstStyle/>
            <a:p>
              <a:pPr algn="ctr" defTabSz="457200">
                <a:defRPr/>
              </a:pPr>
              <a:endParaRPr lang="zh-CN" altLang="en-US" kern="0">
                <a:solidFill>
                  <a:prstClr val="white"/>
                </a:solidFill>
                <a:latin typeface="+mj-lt"/>
                <a:ea typeface="宋体" panose="02010600030101010101" pitchFamily="2" charset="-122"/>
              </a:endParaRPr>
            </a:p>
          </p:txBody>
        </p:sp>
        <p:sp>
          <p:nvSpPr>
            <p:cNvPr id="36" name="矩形 35"/>
            <p:cNvSpPr/>
            <p:nvPr>
              <p:custDataLst>
                <p:tags r:id="rId16"/>
              </p:custDataLst>
            </p:nvPr>
          </p:nvSpPr>
          <p:spPr>
            <a:xfrm>
              <a:off x="2623578" y="1535349"/>
              <a:ext cx="9093158" cy="1393660"/>
            </a:xfrm>
            <a:prstGeom prst="rect">
              <a:avLst/>
            </a:prstGeom>
            <a:noFill/>
          </p:spPr>
          <p:txBody>
            <a:bodyPr>
              <a:spAutoFit/>
            </a:bodyPr>
            <a:lstStyle/>
            <a:p>
              <a:pPr algn="just" defTabSz="457200" fontAlgn="base">
                <a:lnSpc>
                  <a:spcPct val="130000"/>
                </a:lnSpc>
                <a:spcBef>
                  <a:spcPct val="0"/>
                </a:spcBef>
                <a:spcAft>
                  <a:spcPct val="0"/>
                </a:spcAft>
                <a:defRPr/>
              </a:pPr>
              <a:r>
                <a:rPr lang="zh-CN" altLang="en-US" dirty="0">
                  <a:solidFill>
                    <a:prstClr val="black"/>
                  </a:solidFill>
                  <a:latin typeface="方正小标宋_GBK" charset="0"/>
                  <a:ea typeface="方正小标宋_GBK" charset="0"/>
                  <a:sym typeface="微软雅黑" panose="020B0503020204020204" charset="-122"/>
                </a:rPr>
                <a:t>我国经济发展平衡性、协调性、可持续性明显增强，国家经济实力、科技实力、综合国力跃上新台阶，我国经济迈上更高质量、更有效率、更加公平、更可持续、更为安全的发展之路。</a:t>
              </a:r>
              <a:endParaRPr lang="zh-CN" altLang="en-US" dirty="0">
                <a:solidFill>
                  <a:prstClr val="black"/>
                </a:solidFill>
                <a:latin typeface="方正小标宋_GBK" charset="0"/>
                <a:ea typeface="方正小标宋_GBK" charset="0"/>
                <a:sym typeface="微软雅黑" panose="020B0503020204020204" charset="-122"/>
              </a:endParaRPr>
            </a:p>
          </p:txBody>
        </p:sp>
      </p:grpSp>
      <p:sp>
        <p:nvSpPr>
          <p:cNvPr id="7" name="矩形 6"/>
          <p:cNvSpPr/>
          <p:nvPr>
            <p:custDataLst>
              <p:tags r:id="rId17"/>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mj-lt"/>
              <a:ea typeface="微软雅黑" panose="020B0503020204020204" charset="-122"/>
            </a:endParaRPr>
          </a:p>
        </p:txBody>
      </p:sp>
      <p:sp>
        <p:nvSpPr>
          <p:cNvPr id="8" name="矩形 7"/>
          <p:cNvSpPr/>
          <p:nvPr>
            <p:custDataLst>
              <p:tags r:id="rId18"/>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mj-lt"/>
              <a:ea typeface="微软雅黑" panose="020B0503020204020204" charset="-122"/>
            </a:endParaRPr>
          </a:p>
        </p:txBody>
      </p:sp>
      <p:pic>
        <p:nvPicPr>
          <p:cNvPr id="43019" name="Picture 3" descr="E:\0000000我图PPT\00001PNG素材\01党委政府\小鸟46461.png"/>
          <p:cNvPicPr>
            <a:picLocks noChangeAspect="1"/>
          </p:cNvPicPr>
          <p:nvPr>
            <p:custDataLst>
              <p:tags r:id="rId19"/>
            </p:custDataLst>
          </p:nvPr>
        </p:nvPicPr>
        <p:blipFill>
          <a:blip r:embed="rId20"/>
          <a:stretch>
            <a:fillRect/>
          </a:stretch>
        </p:blipFill>
        <p:spPr>
          <a:xfrm>
            <a:off x="11705167" y="55034"/>
            <a:ext cx="389467" cy="296333"/>
          </a:xfrm>
          <a:prstGeom prst="rect">
            <a:avLst/>
          </a:prstGeom>
          <a:noFill/>
          <a:ln w="9525">
            <a:noFill/>
          </a:ln>
        </p:spPr>
      </p:pic>
      <p:sp>
        <p:nvSpPr>
          <p:cNvPr id="34828" name="文本占位符 4"/>
          <p:cNvSpPr txBox="1"/>
          <p:nvPr>
            <p:custDataLst>
              <p:tags r:id="rId21"/>
            </p:custDataLst>
          </p:nvPr>
        </p:nvSpPr>
        <p:spPr bwMode="auto">
          <a:xfrm>
            <a:off x="977900" y="203200"/>
            <a:ext cx="8043333" cy="294217"/>
          </a:xfrm>
          <a:prstGeom prst="rect">
            <a:avLst/>
          </a:prstGeom>
          <a:noFill/>
          <a:ln>
            <a:noFill/>
          </a:ln>
        </p:spPr>
        <p:txBody>
          <a:bodyPr lIns="91440" tIns="45720" rIns="91440" bIns="45720"/>
          <a:lstStyle>
            <a:lvl1pPr defTabSz="685800">
              <a:defRPr>
                <a:solidFill>
                  <a:schemeClr val="tx1"/>
                </a:solidFill>
                <a:latin typeface="Arial" panose="020B0604020202020204" pitchFamily="34" charset="0"/>
                <a:ea typeface="宋体" panose="02010600030101010101" pitchFamily="2" charset="-122"/>
              </a:defRPr>
            </a:lvl1pPr>
            <a:lvl2pPr marL="514350" indent="-171450" defTabSz="685800">
              <a:defRPr>
                <a:solidFill>
                  <a:schemeClr val="tx1"/>
                </a:solidFill>
                <a:latin typeface="Arial" panose="020B0604020202020204" pitchFamily="34" charset="0"/>
                <a:ea typeface="宋体" panose="02010600030101010101" pitchFamily="2" charset="-122"/>
              </a:defRPr>
            </a:lvl2pPr>
            <a:lvl3pPr marL="857250" indent="-171450" defTabSz="685800">
              <a:defRPr>
                <a:solidFill>
                  <a:schemeClr val="tx1"/>
                </a:solidFill>
                <a:latin typeface="Arial" panose="020B0604020202020204" pitchFamily="34" charset="0"/>
                <a:ea typeface="宋体" panose="02010600030101010101" pitchFamily="2" charset="-122"/>
              </a:defRPr>
            </a:lvl3pPr>
            <a:lvl4pPr marL="1200150" indent="-171450" defTabSz="685800">
              <a:defRPr>
                <a:solidFill>
                  <a:schemeClr val="tx1"/>
                </a:solidFill>
                <a:latin typeface="Arial" panose="020B0604020202020204" pitchFamily="34" charset="0"/>
                <a:ea typeface="宋体" panose="02010600030101010101" pitchFamily="2" charset="-122"/>
              </a:defRPr>
            </a:lvl4pPr>
            <a:lvl5pPr marL="1543050" indent="-171450" defTabSz="685800">
              <a:defRPr>
                <a:solidFill>
                  <a:schemeClr val="tx1"/>
                </a:solidFill>
                <a:latin typeface="Arial" panose="020B0604020202020204" pitchFamily="34" charset="0"/>
                <a:ea typeface="宋体" panose="02010600030101010101" pitchFamily="2" charset="-122"/>
              </a:defRPr>
            </a:lvl5pPr>
            <a:lvl6pPr marL="2000250" indent="-17145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457450" indent="-17145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14650" indent="-17145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371850" indent="-17145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457200" fontAlgn="base">
              <a:lnSpc>
                <a:spcPct val="90000"/>
              </a:lnSpc>
              <a:spcBef>
                <a:spcPts val="500"/>
              </a:spcBef>
              <a:spcAft>
                <a:spcPct val="0"/>
              </a:spcAft>
              <a:defRPr/>
            </a:pPr>
            <a:r>
              <a:rPr lang="zh-CN" altLang="en-US" sz="2000" b="1">
                <a:solidFill>
                  <a:srgbClr val="CD0009"/>
                </a:solidFill>
                <a:latin typeface="方正小标宋_GBK" charset="0"/>
                <a:ea typeface="方正小标宋_GBK" charset="0"/>
                <a:cs typeface="阿里巴巴普惠体"/>
              </a:rPr>
              <a:t>新时代十三个方面历史性成就</a:t>
            </a:r>
            <a:endParaRPr lang="zh-CN" altLang="en-US" sz="2000" b="1">
              <a:solidFill>
                <a:srgbClr val="CD0009"/>
              </a:solidFill>
              <a:latin typeface="方正小标宋_GBK" charset="0"/>
              <a:ea typeface="方正小标宋_GBK" charset="0"/>
              <a:cs typeface="阿里巴巴普惠体"/>
            </a:endParaRPr>
          </a:p>
        </p:txBody>
      </p:sp>
      <p:pic>
        <p:nvPicPr>
          <p:cNvPr id="43021" name="图片 10" descr="万里长城剪影党建png素材"/>
          <p:cNvPicPr>
            <a:picLocks noChangeAspect="1"/>
          </p:cNvPicPr>
          <p:nvPr>
            <p:custDataLst>
              <p:tags r:id="rId22"/>
            </p:custDataLst>
          </p:nvPr>
        </p:nvPicPr>
        <p:blipFill>
          <a:blip r:embed="rId23"/>
          <a:stretch>
            <a:fillRect/>
          </a:stretch>
        </p:blipFill>
        <p:spPr>
          <a:xfrm>
            <a:off x="10574867" y="203200"/>
            <a:ext cx="1519767" cy="402167"/>
          </a:xfrm>
          <a:prstGeom prst="rect">
            <a:avLst/>
          </a:prstGeom>
          <a:noFill/>
          <a:ln w="9525">
            <a:noFill/>
          </a:ln>
        </p:spPr>
      </p:pic>
      <p:pic>
        <p:nvPicPr>
          <p:cNvPr id="43022" name="图片 11" descr="222"/>
          <p:cNvPicPr>
            <a:picLocks noChangeAspect="1"/>
          </p:cNvPicPr>
          <p:nvPr>
            <p:custDataLst>
              <p:tags r:id="rId24"/>
            </p:custDataLst>
          </p:nvPr>
        </p:nvPicPr>
        <p:blipFill>
          <a:blip r:embed="rId25"/>
          <a:stretch>
            <a:fillRect/>
          </a:stretch>
        </p:blipFill>
        <p:spPr>
          <a:xfrm>
            <a:off x="0" y="0"/>
            <a:ext cx="977900" cy="717551"/>
          </a:xfrm>
          <a:prstGeom prst="rect">
            <a:avLst/>
          </a:prstGeom>
          <a:noFill/>
          <a:ln w="9525">
            <a:noFill/>
          </a:ln>
        </p:spPr>
      </p:pic>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 calcmode="lin" valueType="num">
                                      <p:cBhvr>
                                        <p:cTn id="14" dur="500" fill="hold"/>
                                        <p:tgtEl>
                                          <p:spTgt spid="19"/>
                                        </p:tgtEl>
                                        <p:attrNameLst>
                                          <p:attrName>style.rotation</p:attrName>
                                        </p:attrNameLst>
                                      </p:cBhvr>
                                      <p:tavLst>
                                        <p:tav tm="0">
                                          <p:val>
                                            <p:fltVal val="360"/>
                                          </p:val>
                                        </p:tav>
                                        <p:tav tm="100000">
                                          <p:val>
                                            <p:fltVal val="0"/>
                                          </p:val>
                                        </p:tav>
                                      </p:tavLst>
                                    </p:anim>
                                    <p:animEffect transition="in" filter="fade">
                                      <p:cBhvr>
                                        <p:cTn id="15" dur="500"/>
                                        <p:tgtEl>
                                          <p:spTgt spid="19"/>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 calcmode="lin" valueType="num">
                                      <p:cBhvr>
                                        <p:cTn id="25" dur="500" fill="hold"/>
                                        <p:tgtEl>
                                          <p:spTgt spid="25"/>
                                        </p:tgtEl>
                                        <p:attrNameLst>
                                          <p:attrName>style.rotation</p:attrName>
                                        </p:attrNameLst>
                                      </p:cBhvr>
                                      <p:tavLst>
                                        <p:tav tm="0">
                                          <p:val>
                                            <p:fltVal val="360"/>
                                          </p:val>
                                        </p:tav>
                                        <p:tav tm="100000">
                                          <p:val>
                                            <p:fltVal val="0"/>
                                          </p:val>
                                        </p:tav>
                                      </p:tavLst>
                                    </p:anim>
                                    <p:animEffect transition="in" filter="fade">
                                      <p:cBhvr>
                                        <p:cTn id="26" dur="500"/>
                                        <p:tgtEl>
                                          <p:spTgt spid="25"/>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500"/>
                                        <p:tgtEl>
                                          <p:spTgt spid="28"/>
                                        </p:tgtEl>
                                      </p:cBhvr>
                                    </p:animEffect>
                                  </p:childTnLst>
                                </p:cTn>
                              </p:par>
                            </p:childTnLst>
                          </p:cTn>
                        </p:par>
                        <p:par>
                          <p:cTn id="31" fill="hold">
                            <p:stCondLst>
                              <p:cond delay="2500"/>
                            </p:stCondLst>
                            <p:childTnLst>
                              <p:par>
                                <p:cTn id="32" presetID="49" presetClass="entr" presetSubtype="0" decel="100000"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p:cTn id="34" dur="500" fill="hold"/>
                                        <p:tgtEl>
                                          <p:spTgt spid="31"/>
                                        </p:tgtEl>
                                        <p:attrNameLst>
                                          <p:attrName>ppt_w</p:attrName>
                                        </p:attrNameLst>
                                      </p:cBhvr>
                                      <p:tavLst>
                                        <p:tav tm="0">
                                          <p:val>
                                            <p:fltVal val="0"/>
                                          </p:val>
                                        </p:tav>
                                        <p:tav tm="100000">
                                          <p:val>
                                            <p:strVal val="#ppt_w"/>
                                          </p:val>
                                        </p:tav>
                                      </p:tavLst>
                                    </p:anim>
                                    <p:anim calcmode="lin" valueType="num">
                                      <p:cBhvr>
                                        <p:cTn id="35" dur="500" fill="hold"/>
                                        <p:tgtEl>
                                          <p:spTgt spid="31"/>
                                        </p:tgtEl>
                                        <p:attrNameLst>
                                          <p:attrName>ppt_h</p:attrName>
                                        </p:attrNameLst>
                                      </p:cBhvr>
                                      <p:tavLst>
                                        <p:tav tm="0">
                                          <p:val>
                                            <p:fltVal val="0"/>
                                          </p:val>
                                        </p:tav>
                                        <p:tav tm="100000">
                                          <p:val>
                                            <p:strVal val="#ppt_h"/>
                                          </p:val>
                                        </p:tav>
                                      </p:tavLst>
                                    </p:anim>
                                    <p:anim calcmode="lin" valueType="num">
                                      <p:cBhvr>
                                        <p:cTn id="36" dur="500" fill="hold"/>
                                        <p:tgtEl>
                                          <p:spTgt spid="31"/>
                                        </p:tgtEl>
                                        <p:attrNameLst>
                                          <p:attrName>style.rotation</p:attrName>
                                        </p:attrNameLst>
                                      </p:cBhvr>
                                      <p:tavLst>
                                        <p:tav tm="0">
                                          <p:val>
                                            <p:fltVal val="360"/>
                                          </p:val>
                                        </p:tav>
                                        <p:tav tm="100000">
                                          <p:val>
                                            <p:fltVal val="0"/>
                                          </p:val>
                                        </p:tav>
                                      </p:tavLst>
                                    </p:anim>
                                    <p:animEffect transition="in" filter="fade">
                                      <p:cBhvr>
                                        <p:cTn id="37" dur="500"/>
                                        <p:tgtEl>
                                          <p:spTgt spid="31"/>
                                        </p:tgtEl>
                                      </p:cBhvr>
                                    </p:animEffect>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alpha val="0"/>
          </a:srgbClr>
        </a:solidFill>
        <a:effectLst/>
      </p:bgPr>
    </p:bg>
    <p:spTree>
      <p:nvGrpSpPr>
        <p:cNvPr id="1" name=""/>
        <p:cNvGrpSpPr/>
        <p:nvPr/>
      </p:nvGrpSpPr>
      <p:grpSpPr>
        <a:xfrm>
          <a:off x="0" y="0"/>
          <a:ext cx="0" cy="0"/>
          <a:chOff x="0" y="0"/>
          <a:chExt cx="0" cy="0"/>
        </a:xfrm>
      </p:grpSpPr>
      <p:pic>
        <p:nvPicPr>
          <p:cNvPr id="61" name="图片 60"/>
          <p:cNvPicPr>
            <a:picLocks noChangeAspect="1"/>
          </p:cNvPicPr>
          <p:nvPr/>
        </p:nvPicPr>
        <p:blipFill>
          <a:blip r:embed="rId1">
            <a:extLst>
              <a:ext uri="{28A0092B-C50C-407E-A947-70E740481C1C}">
                <a14:useLocalDpi xmlns:a14="http://schemas.microsoft.com/office/drawing/2010/main" val="0"/>
              </a:ext>
            </a:extLst>
          </a:blip>
          <a:srcRect l="43073" t="60685" r="16224" b="8393"/>
          <a:stretch>
            <a:fillRect/>
          </a:stretch>
        </p:blipFill>
        <p:spPr>
          <a:xfrm flipH="1">
            <a:off x="0" y="0"/>
            <a:ext cx="12197715" cy="6858635"/>
          </a:xfrm>
          <a:custGeom>
            <a:avLst/>
            <a:gdLst>
              <a:gd name="connsiteX0" fmla="*/ 12192000 w 12192000"/>
              <a:gd name="connsiteY0" fmla="*/ 0 h 6858000"/>
              <a:gd name="connsiteX1" fmla="*/ 0 w 12192000"/>
              <a:gd name="connsiteY1" fmla="*/ 0 h 6858000"/>
              <a:gd name="connsiteX2" fmla="*/ 0 w 12192000"/>
              <a:gd name="connsiteY2" fmla="*/ 6858000 h 6858000"/>
              <a:gd name="connsiteX3" fmla="*/ 1219200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12192000" y="0"/>
                </a:moveTo>
                <a:lnTo>
                  <a:pt x="0" y="0"/>
                </a:lnTo>
                <a:lnTo>
                  <a:pt x="0" y="6858000"/>
                </a:lnTo>
                <a:lnTo>
                  <a:pt x="12192000" y="6858000"/>
                </a:lnTo>
                <a:close/>
              </a:path>
            </a:pathLst>
          </a:custGeom>
        </p:spPr>
      </p:pic>
      <p:pic>
        <p:nvPicPr>
          <p:cNvPr id="130" name="图片 129"/>
          <p:cNvPicPr>
            <a:picLocks noChangeAspect="1"/>
          </p:cNvPicPr>
          <p:nvPr/>
        </p:nvPicPr>
        <p:blipFill>
          <a:blip r:embed="rId2">
            <a:extLst>
              <a:ext uri="{28A0092B-C50C-407E-A947-70E740481C1C}">
                <a14:useLocalDpi xmlns:a14="http://schemas.microsoft.com/office/drawing/2010/main" val="0"/>
              </a:ext>
            </a:extLst>
          </a:blip>
          <a:srcRect l="8185" r="7812" b="23849"/>
          <a:stretch>
            <a:fillRect/>
          </a:stretch>
        </p:blipFill>
        <p:spPr>
          <a:xfrm rot="21116036">
            <a:off x="-21680" y="4839760"/>
            <a:ext cx="12475403" cy="2850895"/>
          </a:xfrm>
          <a:custGeom>
            <a:avLst/>
            <a:gdLst>
              <a:gd name="connsiteX0" fmla="*/ 12475403 w 12475403"/>
              <a:gd name="connsiteY0" fmla="*/ 0 h 2850895"/>
              <a:gd name="connsiteX1" fmla="*/ 12071383 w 12475403"/>
              <a:gd name="connsiteY1" fmla="*/ 2850895 h 2850895"/>
              <a:gd name="connsiteX2" fmla="*/ 0 w 12475403"/>
              <a:gd name="connsiteY2" fmla="*/ 1140176 h 2850895"/>
              <a:gd name="connsiteX3" fmla="*/ 161582 w 12475403"/>
              <a:gd name="connsiteY3" fmla="*/ 0 h 2850895"/>
            </a:gdLst>
            <a:ahLst/>
            <a:cxnLst>
              <a:cxn ang="0">
                <a:pos x="connsiteX0" y="connsiteY0"/>
              </a:cxn>
              <a:cxn ang="0">
                <a:pos x="connsiteX1" y="connsiteY1"/>
              </a:cxn>
              <a:cxn ang="0">
                <a:pos x="connsiteX2" y="connsiteY2"/>
              </a:cxn>
              <a:cxn ang="0">
                <a:pos x="connsiteX3" y="connsiteY3"/>
              </a:cxn>
            </a:cxnLst>
            <a:rect l="l" t="t" r="r" b="b"/>
            <a:pathLst>
              <a:path w="12475403" h="2850895">
                <a:moveTo>
                  <a:pt x="12475403" y="0"/>
                </a:moveTo>
                <a:lnTo>
                  <a:pt x="12071383" y="2850895"/>
                </a:lnTo>
                <a:lnTo>
                  <a:pt x="0" y="1140176"/>
                </a:lnTo>
                <a:lnTo>
                  <a:pt x="161582" y="0"/>
                </a:lnTo>
                <a:close/>
              </a:path>
            </a:pathLst>
          </a:custGeom>
        </p:spPr>
      </p:pic>
      <p:pic>
        <p:nvPicPr>
          <p:cNvPr id="59" name="图片 56"/>
          <p:cNvPicPr>
            <a:picLocks noChangeAspect="1"/>
          </p:cNvPicPr>
          <p:nvPr/>
        </p:nvPicPr>
        <p:blipFill>
          <a:blip r:embed="rId3"/>
          <a:stretch>
            <a:fillRect/>
          </a:stretch>
        </p:blipFill>
        <p:spPr>
          <a:xfrm>
            <a:off x="0" y="978129"/>
            <a:ext cx="12177744" cy="6228916"/>
          </a:xfrm>
          <a:prstGeom prst="rect">
            <a:avLst/>
          </a:prstGeom>
        </p:spPr>
      </p:pic>
      <p:sp>
        <p:nvSpPr>
          <p:cNvPr id="4" name="文本框 3" descr="7b0a20202020227461726765744d6f64756c65223a20226b6f6e6c696e65666f6e7473220a7d0a"/>
          <p:cNvSpPr txBox="1"/>
          <p:nvPr/>
        </p:nvSpPr>
        <p:spPr>
          <a:xfrm>
            <a:off x="735394" y="507090"/>
            <a:ext cx="1402080" cy="155448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9600" dirty="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30000"/>
                    </a:srgbClr>
                  </a:outerShdw>
                </a:effectLst>
                <a:latin typeface="方正小标宋_GBK" charset="0"/>
                <a:ea typeface="方正小标宋_GBK" charset="0"/>
                <a:cs typeface="HarmonyOS Sans SC Medium" panose="00000600000000000000" pitchFamily="2" charset="-122"/>
              </a:rPr>
              <a:t>目</a:t>
            </a:r>
            <a:endParaRPr kumimoji="0" lang="zh-CN" altLang="en-US" sz="9600" b="0" i="0" u="none" strike="noStrike" kern="1200" cap="none" spc="0" normalizeH="0" baseline="0" noProof="0" dirty="0">
              <a:ln>
                <a:noFill/>
              </a:ln>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30000"/>
                  </a:srgbClr>
                </a:outerShdw>
              </a:effectLst>
              <a:uLnTx/>
              <a:uFillTx/>
              <a:latin typeface="方正小标宋_GBK" charset="0"/>
              <a:ea typeface="方正小标宋_GBK" charset="0"/>
              <a:cs typeface="HarmonyOS Sans SC Medium" panose="00000600000000000000" pitchFamily="2" charset="-122"/>
            </a:endParaRPr>
          </a:p>
        </p:txBody>
      </p:sp>
      <p:sp>
        <p:nvSpPr>
          <p:cNvPr id="12" name="文本框 11" descr="7b0a20202020227461726765744d6f64756c65223a20226b6f6e6c696e65666f6e7473220a7d0a"/>
          <p:cNvSpPr txBox="1"/>
          <p:nvPr/>
        </p:nvSpPr>
        <p:spPr>
          <a:xfrm>
            <a:off x="1905635" y="507365"/>
            <a:ext cx="1649095" cy="155448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9600" dirty="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30000"/>
                    </a:srgbClr>
                  </a:outerShdw>
                </a:effectLst>
                <a:latin typeface="方正小标宋_GBK" charset="0"/>
                <a:ea typeface="方正小标宋_GBK" charset="0"/>
                <a:cs typeface="HarmonyOS Sans SC Medium" panose="00000600000000000000" pitchFamily="2" charset="-122"/>
              </a:rPr>
              <a:t>录</a:t>
            </a:r>
            <a:endParaRPr kumimoji="0" lang="zh-CN" altLang="en-US" sz="9600" b="0" i="0" u="none" strike="noStrike" kern="1200" cap="none" spc="0" normalizeH="0" baseline="0" noProof="0" dirty="0">
              <a:ln>
                <a:noFill/>
              </a:ln>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30000"/>
                  </a:srgbClr>
                </a:outerShdw>
              </a:effectLst>
              <a:uLnTx/>
              <a:uFillTx/>
              <a:latin typeface="方正小标宋_GBK" charset="0"/>
              <a:ea typeface="方正小标宋_GBK" charset="0"/>
              <a:cs typeface="HarmonyOS Sans SC Medium" panose="00000600000000000000" pitchFamily="2" charset="-122"/>
            </a:endParaRPr>
          </a:p>
        </p:txBody>
      </p:sp>
      <p:sp>
        <p:nvSpPr>
          <p:cNvPr id="112" name="文本框 111" descr="7b0a20202020227461726765744d6f64756c65223a20226b6f6e6c696e65666f6e7473220a7d0a"/>
          <p:cNvSpPr txBox="1"/>
          <p:nvPr/>
        </p:nvSpPr>
        <p:spPr>
          <a:xfrm>
            <a:off x="8033561" y="398706"/>
            <a:ext cx="3642391" cy="39624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uLnTx/>
                <a:uFillTx/>
                <a:latin typeface="方正小标宋_GBK" charset="0"/>
                <a:ea typeface="方正小标宋_GBK" charset="0"/>
                <a:cs typeface="方正小标宋_GBK" charset="0"/>
              </a:rPr>
              <a:t>光辉岁月 百年征程</a:t>
            </a:r>
            <a:endParaRPr kumimoji="0" lang="zh-CN" altLang="en-US" sz="2000" b="0" i="0" u="none" strike="noStrike" kern="1200" cap="none" spc="0" normalizeH="0" baseline="0" noProof="0" dirty="0">
              <a:ln>
                <a:noFill/>
              </a:ln>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uLnTx/>
              <a:uFillTx/>
              <a:latin typeface="方正小标宋_GBK" charset="0"/>
              <a:ea typeface="方正小标宋_GBK" charset="0"/>
              <a:cs typeface="方正小标宋_GBK" charset="0"/>
            </a:endParaRPr>
          </a:p>
        </p:txBody>
      </p:sp>
      <p:pic>
        <p:nvPicPr>
          <p:cNvPr id="133" name="图片 132"/>
          <p:cNvPicPr>
            <a:picLocks noChangeAspect="1"/>
          </p:cNvPicPr>
          <p:nvPr/>
        </p:nvPicPr>
        <p:blipFill rotWithShape="1">
          <a:blip r:embed="rId2">
            <a:extLst>
              <a:ext uri="{28A0092B-C50C-407E-A947-70E740481C1C}">
                <a14:useLocalDpi xmlns:a14="http://schemas.microsoft.com/office/drawing/2010/main" val="0"/>
              </a:ext>
            </a:extLst>
          </a:blip>
          <a:srcRect l="12164" r="69770" b="53642"/>
          <a:stretch>
            <a:fillRect/>
          </a:stretch>
        </p:blipFill>
        <p:spPr>
          <a:xfrm rot="20472058">
            <a:off x="4173696" y="5990241"/>
            <a:ext cx="5098333" cy="1735518"/>
          </a:xfrm>
          <a:custGeom>
            <a:avLst/>
            <a:gdLst>
              <a:gd name="connsiteX0" fmla="*/ 5098333 w 5098333"/>
              <a:gd name="connsiteY0" fmla="*/ 0 h 1735518"/>
              <a:gd name="connsiteX1" fmla="*/ 5098333 w 5098333"/>
              <a:gd name="connsiteY1" fmla="*/ 1735518 h 1735518"/>
              <a:gd name="connsiteX2" fmla="*/ 0 w 5098333"/>
              <a:gd name="connsiteY2" fmla="*/ 0 h 1735518"/>
            </a:gdLst>
            <a:ahLst/>
            <a:cxnLst>
              <a:cxn ang="0">
                <a:pos x="connsiteX0" y="connsiteY0"/>
              </a:cxn>
              <a:cxn ang="0">
                <a:pos x="connsiteX1" y="connsiteY1"/>
              </a:cxn>
              <a:cxn ang="0">
                <a:pos x="connsiteX2" y="connsiteY2"/>
              </a:cxn>
            </a:cxnLst>
            <a:rect l="l" t="t" r="r" b="b"/>
            <a:pathLst>
              <a:path w="5098333" h="1735518">
                <a:moveTo>
                  <a:pt x="5098333" y="0"/>
                </a:moveTo>
                <a:lnTo>
                  <a:pt x="5098333" y="1735518"/>
                </a:lnTo>
                <a:lnTo>
                  <a:pt x="0" y="0"/>
                </a:lnTo>
                <a:close/>
              </a:path>
            </a:pathLst>
          </a:custGeom>
        </p:spPr>
      </p:pic>
      <p:pic>
        <p:nvPicPr>
          <p:cNvPr id="147" name="图片 146"/>
          <p:cNvPicPr>
            <a:picLocks noChangeAspect="1"/>
          </p:cNvPicPr>
          <p:nvPr/>
        </p:nvPicPr>
        <p:blipFill>
          <a:blip r:embed="rId4"/>
          <a:srcRect l="-55" r="715" b="6375"/>
          <a:stretch>
            <a:fillRect/>
          </a:stretch>
        </p:blipFill>
        <p:spPr>
          <a:xfrm>
            <a:off x="1144905" y="3979545"/>
            <a:ext cx="11059160" cy="2879090"/>
          </a:xfrm>
          <a:custGeom>
            <a:avLst/>
            <a:gdLst>
              <a:gd name="connsiteX0" fmla="*/ 0 w 11061453"/>
              <a:gd name="connsiteY0" fmla="*/ 0 h 2874988"/>
              <a:gd name="connsiteX1" fmla="*/ 11061453 w 11061453"/>
              <a:gd name="connsiteY1" fmla="*/ 0 h 2874988"/>
              <a:gd name="connsiteX2" fmla="*/ 11061453 w 11061453"/>
              <a:gd name="connsiteY2" fmla="*/ 2874988 h 2874988"/>
              <a:gd name="connsiteX3" fmla="*/ 0 w 11061453"/>
              <a:gd name="connsiteY3" fmla="*/ 2874988 h 2874988"/>
            </a:gdLst>
            <a:ahLst/>
            <a:cxnLst>
              <a:cxn ang="0">
                <a:pos x="connsiteX0" y="connsiteY0"/>
              </a:cxn>
              <a:cxn ang="0">
                <a:pos x="connsiteX1" y="connsiteY1"/>
              </a:cxn>
              <a:cxn ang="0">
                <a:pos x="connsiteX2" y="connsiteY2"/>
              </a:cxn>
              <a:cxn ang="0">
                <a:pos x="connsiteX3" y="connsiteY3"/>
              </a:cxn>
            </a:cxnLst>
            <a:rect l="l" t="t" r="r" b="b"/>
            <a:pathLst>
              <a:path w="11061453" h="2874988">
                <a:moveTo>
                  <a:pt x="0" y="0"/>
                </a:moveTo>
                <a:lnTo>
                  <a:pt x="11061453" y="0"/>
                </a:lnTo>
                <a:lnTo>
                  <a:pt x="11061453" y="2874988"/>
                </a:lnTo>
                <a:lnTo>
                  <a:pt x="0" y="2874988"/>
                </a:lnTo>
                <a:close/>
              </a:path>
            </a:pathLst>
          </a:custGeom>
        </p:spPr>
      </p:pic>
      <p:pic>
        <p:nvPicPr>
          <p:cNvPr id="145" name="图片 144"/>
          <p:cNvPicPr>
            <a:picLocks noChangeAspect="1"/>
          </p:cNvPicPr>
          <p:nvPr/>
        </p:nvPicPr>
        <p:blipFill rotWithShape="1">
          <a:blip r:embed="rId2">
            <a:extLst>
              <a:ext uri="{28A0092B-C50C-407E-A947-70E740481C1C}">
                <a14:useLocalDpi xmlns:a14="http://schemas.microsoft.com/office/drawing/2010/main" val="0"/>
              </a:ext>
            </a:extLst>
          </a:blip>
          <a:srcRect l="11774" r="73405" b="73018"/>
          <a:stretch>
            <a:fillRect/>
          </a:stretch>
        </p:blipFill>
        <p:spPr>
          <a:xfrm rot="3401711">
            <a:off x="-1455046" y="5039840"/>
            <a:ext cx="3487450" cy="1600428"/>
          </a:xfrm>
          <a:custGeom>
            <a:avLst/>
            <a:gdLst>
              <a:gd name="connsiteX0" fmla="*/ 0 w 3487450"/>
              <a:gd name="connsiteY0" fmla="*/ 0 h 1600428"/>
              <a:gd name="connsiteX1" fmla="*/ 3487450 w 3487450"/>
              <a:gd name="connsiteY1" fmla="*/ 0 h 1600428"/>
              <a:gd name="connsiteX2" fmla="*/ 2435973 w 3487450"/>
              <a:gd name="connsiteY2" fmla="*/ 1600428 h 1600428"/>
            </a:gdLst>
            <a:ahLst/>
            <a:cxnLst>
              <a:cxn ang="0">
                <a:pos x="connsiteX0" y="connsiteY0"/>
              </a:cxn>
              <a:cxn ang="0">
                <a:pos x="connsiteX1" y="connsiteY1"/>
              </a:cxn>
              <a:cxn ang="0">
                <a:pos x="connsiteX2" y="connsiteY2"/>
              </a:cxn>
            </a:cxnLst>
            <a:rect l="l" t="t" r="r" b="b"/>
            <a:pathLst>
              <a:path w="3487450" h="1600428">
                <a:moveTo>
                  <a:pt x="0" y="0"/>
                </a:moveTo>
                <a:lnTo>
                  <a:pt x="3487450" y="0"/>
                </a:lnTo>
                <a:lnTo>
                  <a:pt x="2435973" y="1600428"/>
                </a:lnTo>
                <a:close/>
              </a:path>
            </a:pathLst>
          </a:custGeom>
        </p:spPr>
      </p:pic>
      <p:cxnSp>
        <p:nvCxnSpPr>
          <p:cNvPr id="3" name="直接连接符 2"/>
          <p:cNvCxnSpPr/>
          <p:nvPr/>
        </p:nvCxnSpPr>
        <p:spPr>
          <a:xfrm>
            <a:off x="1393523" y="2452746"/>
            <a:ext cx="0" cy="2762317"/>
          </a:xfrm>
          <a:prstGeom prst="line">
            <a:avLst/>
          </a:prstGeom>
          <a:ln>
            <a:gradFill flip="none" rotWithShape="1">
              <a:gsLst>
                <a:gs pos="100000">
                  <a:srgbClr val="F2C992">
                    <a:alpha val="0"/>
                  </a:srgbClr>
                </a:gs>
                <a:gs pos="0">
                  <a:srgbClr val="F5DAB7"/>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9166545" y="2372162"/>
            <a:ext cx="0" cy="2762317"/>
          </a:xfrm>
          <a:prstGeom prst="line">
            <a:avLst/>
          </a:prstGeom>
          <a:ln>
            <a:gradFill flip="none" rotWithShape="1">
              <a:gsLst>
                <a:gs pos="100000">
                  <a:srgbClr val="F2C992">
                    <a:alpha val="0"/>
                  </a:srgbClr>
                </a:gs>
                <a:gs pos="0">
                  <a:srgbClr val="F5DAB7"/>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5471735" y="1862257"/>
            <a:ext cx="0" cy="2762317"/>
          </a:xfrm>
          <a:prstGeom prst="line">
            <a:avLst/>
          </a:prstGeom>
          <a:ln>
            <a:gradFill flip="none" rotWithShape="1">
              <a:gsLst>
                <a:gs pos="100000">
                  <a:srgbClr val="F2C992">
                    <a:alpha val="0"/>
                  </a:srgbClr>
                </a:gs>
                <a:gs pos="0">
                  <a:srgbClr val="F5DAB7"/>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45" name="文本框 16"/>
          <p:cNvSpPr txBox="1"/>
          <p:nvPr/>
        </p:nvSpPr>
        <p:spPr>
          <a:xfrm>
            <a:off x="765175" y="3943350"/>
            <a:ext cx="3155315" cy="56515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sz="1380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演示秋鸿楷" panose="00000500000000000000" pitchFamily="2" charset="-122"/>
                <a:ea typeface="演示秋鸿楷" panose="00000500000000000000" pitchFamily="2"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110000"/>
              </a:lnSpc>
              <a:defRPr/>
            </a:pPr>
            <a:r>
              <a:rPr lang="zh-CN" altLang="en-US" sz="2800" b="1" dirty="0">
                <a:solidFill>
                  <a:schemeClr val="accent4">
                    <a:lumMod val="40000"/>
                    <a:lumOff val="60000"/>
                  </a:schemeClr>
                </a:solidFill>
                <a:latin typeface="方正小标宋_GBK" charset="0"/>
                <a:ea typeface="方正小标宋_GBK" charset="0"/>
                <a:cs typeface="方正小标宋_GBK" charset="0"/>
                <a:sym typeface="+mn-lt"/>
              </a:rPr>
              <a:t>理论解释</a:t>
            </a:r>
            <a:endParaRPr lang="zh-CN" altLang="en-US" sz="2800" b="1" dirty="0">
              <a:solidFill>
                <a:schemeClr val="accent4">
                  <a:lumMod val="40000"/>
                  <a:lumOff val="60000"/>
                </a:schemeClr>
              </a:solidFill>
              <a:latin typeface="方正小标宋_GBK" charset="0"/>
              <a:ea typeface="方正小标宋_GBK" charset="0"/>
              <a:cs typeface="方正小标宋_GBK" charset="0"/>
              <a:sym typeface="+mn-lt"/>
            </a:endParaRPr>
          </a:p>
        </p:txBody>
      </p:sp>
      <p:sp>
        <p:nvSpPr>
          <p:cNvPr id="47" name="文本框 23"/>
          <p:cNvSpPr txBox="1"/>
          <p:nvPr/>
        </p:nvSpPr>
        <p:spPr>
          <a:xfrm>
            <a:off x="4947285" y="2963545"/>
            <a:ext cx="2774315" cy="56515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sz="2400" b="1">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汉仪君黑-45简" charset="-122"/>
                <a:ea typeface="汉仪君黑-45简"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110000"/>
              </a:lnSpc>
              <a:defRPr/>
            </a:pPr>
            <a:r>
              <a:rPr lang="zh-CN" altLang="en-US" sz="2800" dirty="0">
                <a:solidFill>
                  <a:schemeClr val="accent4">
                    <a:lumMod val="40000"/>
                    <a:lumOff val="60000"/>
                  </a:schemeClr>
                </a:solidFill>
                <a:latin typeface="方正小标宋_GBK" charset="0"/>
                <a:ea typeface="方正小标宋_GBK" charset="0"/>
                <a:cs typeface="方正小标宋_GBK" charset="0"/>
                <a:sym typeface="思源黑体 CN Normal"/>
              </a:rPr>
              <a:t>学习篇目</a:t>
            </a:r>
            <a:endParaRPr lang="zh-CN" altLang="en-US" sz="2800" dirty="0">
              <a:solidFill>
                <a:schemeClr val="accent4">
                  <a:lumMod val="40000"/>
                  <a:lumOff val="60000"/>
                </a:schemeClr>
              </a:solidFill>
              <a:latin typeface="方正小标宋_GBK" charset="0"/>
              <a:ea typeface="方正小标宋_GBK" charset="0"/>
              <a:cs typeface="方正小标宋_GBK" charset="0"/>
              <a:sym typeface="思源黑体 CN Normal"/>
            </a:endParaRPr>
          </a:p>
        </p:txBody>
      </p:sp>
      <p:sp>
        <p:nvSpPr>
          <p:cNvPr id="49" name="文本框 16"/>
          <p:cNvSpPr txBox="1"/>
          <p:nvPr/>
        </p:nvSpPr>
        <p:spPr>
          <a:xfrm>
            <a:off x="1753355" y="2520774"/>
            <a:ext cx="1954381" cy="100584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sz="1380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演示秋鸿楷" panose="00000500000000000000" pitchFamily="2" charset="-122"/>
                <a:ea typeface="演示秋鸿楷" panose="00000500000000000000" pitchFamily="2"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6000" dirty="0">
                <a:effectLst>
                  <a:outerShdw blurRad="177800" dist="76200" dir="5400000" algn="t" rotWithShape="0">
                    <a:srgbClr val="F7DEBE">
                      <a:alpha val="30000"/>
                    </a:srgbClr>
                  </a:outerShdw>
                </a:effectLst>
                <a:latin typeface="方正小标宋_GBK" charset="0"/>
                <a:ea typeface="方正小标宋_GBK" charset="0"/>
                <a:cs typeface="HarmonyOS Sans SC Medium" panose="00000600000000000000" pitchFamily="2" charset="-122"/>
                <a:sym typeface="HarmonyOS Sans SC Medium" panose="00000600000000000000" pitchFamily="2" charset="-122"/>
              </a:rPr>
              <a:t>壹</a:t>
            </a:r>
            <a:endParaRPr lang="zh-CN" altLang="en-US" sz="6000" dirty="0">
              <a:effectLst>
                <a:outerShdw blurRad="177800" dist="76200" dir="5400000" algn="t" rotWithShape="0">
                  <a:srgbClr val="F7DEBE">
                    <a:alpha val="30000"/>
                  </a:srgbClr>
                </a:outerShdw>
              </a:effectLst>
              <a:latin typeface="方正小标宋_GBK" charset="0"/>
              <a:ea typeface="方正小标宋_GBK" charset="0"/>
              <a:cs typeface="HarmonyOS Sans SC Medium" panose="00000600000000000000" pitchFamily="2" charset="-122"/>
              <a:sym typeface="HarmonyOS Sans SC Medium" panose="00000600000000000000" pitchFamily="2" charset="-122"/>
            </a:endParaRPr>
          </a:p>
        </p:txBody>
      </p:sp>
      <p:grpSp>
        <p:nvGrpSpPr>
          <p:cNvPr id="20" name="组合 19"/>
          <p:cNvGrpSpPr/>
          <p:nvPr/>
        </p:nvGrpSpPr>
        <p:grpSpPr>
          <a:xfrm>
            <a:off x="1476282" y="2520919"/>
            <a:ext cx="1254819" cy="1254819"/>
            <a:chOff x="1505227" y="2600620"/>
            <a:chExt cx="932094" cy="932094"/>
          </a:xfrm>
        </p:grpSpPr>
        <p:sp>
          <p:nvSpPr>
            <p:cNvPr id="19" name="弧形 18"/>
            <p:cNvSpPr/>
            <p:nvPr/>
          </p:nvSpPr>
          <p:spPr>
            <a:xfrm>
              <a:off x="1543016" y="2638409"/>
              <a:ext cx="856516" cy="856516"/>
            </a:xfrm>
            <a:prstGeom prst="arc">
              <a:avLst/>
            </a:prstGeom>
            <a:ln>
              <a:gradFill flip="none" rotWithShape="1">
                <a:gsLst>
                  <a:gs pos="100000">
                    <a:srgbClr val="F2C992">
                      <a:alpha val="0"/>
                    </a:srgbClr>
                  </a:gs>
                  <a:gs pos="0">
                    <a:srgbClr val="F5DAB7"/>
                  </a:gs>
                </a:gsLst>
                <a:path path="shape">
                  <a:fillToRect l="50000" t="50000" r="50000" b="50000"/>
                </a:path>
                <a:tileRect/>
              </a:gra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HarmonyOS Sans SC Medium" panose="00000600000000000000" pitchFamily="2" charset="-122"/>
              </a:endParaRPr>
            </a:p>
          </p:txBody>
        </p:sp>
        <p:sp>
          <p:nvSpPr>
            <p:cNvPr id="55" name="弧形 54"/>
            <p:cNvSpPr/>
            <p:nvPr/>
          </p:nvSpPr>
          <p:spPr>
            <a:xfrm>
              <a:off x="1505227" y="2600620"/>
              <a:ext cx="932094" cy="932094"/>
            </a:xfrm>
            <a:prstGeom prst="arc">
              <a:avLst>
                <a:gd name="adj1" fmla="val 14569639"/>
                <a:gd name="adj2" fmla="val 0"/>
              </a:avLst>
            </a:prstGeom>
            <a:ln>
              <a:gradFill flip="none" rotWithShape="1">
                <a:gsLst>
                  <a:gs pos="100000">
                    <a:srgbClr val="F2C992">
                      <a:alpha val="0"/>
                    </a:srgbClr>
                  </a:gs>
                  <a:gs pos="0">
                    <a:srgbClr val="F5DAB7"/>
                  </a:gs>
                </a:gsLst>
                <a:path path="shape">
                  <a:fillToRect l="50000" t="50000" r="50000" b="50000"/>
                </a:path>
                <a:tileRect/>
              </a:gra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方正小标宋_GBK" charset="0"/>
                <a:ea typeface="方正小标宋_GBK" charset="0"/>
                <a:cs typeface="HarmonyOS Sans SC Medium" panose="00000600000000000000" pitchFamily="2" charset="-122"/>
              </a:endParaRPr>
            </a:p>
          </p:txBody>
        </p:sp>
      </p:grpSp>
      <p:sp>
        <p:nvSpPr>
          <p:cNvPr id="24" name="文本框 23"/>
          <p:cNvSpPr txBox="1"/>
          <p:nvPr/>
        </p:nvSpPr>
        <p:spPr>
          <a:xfrm>
            <a:off x="1629182" y="3493148"/>
            <a:ext cx="1748253" cy="238225"/>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sz="280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汉仪大宋简" panose="02010600000101010101" pitchFamily="49" charset="-122"/>
                <a:ea typeface="汉仪大宋简" panose="02010600000101010101" pitchFamily="49" charset="-122"/>
              </a:defRPr>
            </a:lvl1pPr>
          </a:lstStyle>
          <a:p>
            <a:pPr algn="dist"/>
            <a:r>
              <a:rPr lang="en-US" altLang="zh-CN" sz="900" dirty="0">
                <a:solidFill>
                  <a:srgbClr val="F4D2A4"/>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rPr>
              <a:t>PART ONE</a:t>
            </a:r>
            <a:endParaRPr lang="zh-CN" altLang="en-US" sz="900" dirty="0">
              <a:solidFill>
                <a:srgbClr val="F4D2A4"/>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endParaRPr>
          </a:p>
        </p:txBody>
      </p:sp>
      <p:sp>
        <p:nvSpPr>
          <p:cNvPr id="33" name="文本框 16"/>
          <p:cNvSpPr txBox="1"/>
          <p:nvPr/>
        </p:nvSpPr>
        <p:spPr>
          <a:xfrm>
            <a:off x="5460365" y="1538605"/>
            <a:ext cx="1954530" cy="100584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sz="1380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演示秋鸿楷" panose="00000500000000000000" pitchFamily="2" charset="-122"/>
                <a:ea typeface="演示秋鸿楷" panose="00000500000000000000" pitchFamily="2"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5400" dirty="0">
                <a:effectLst>
                  <a:outerShdw blurRad="177800" dist="76200" dir="5400000" algn="t" rotWithShape="0">
                    <a:srgbClr val="F7DEBE">
                      <a:alpha val="30000"/>
                    </a:srgbClr>
                  </a:outerShdw>
                </a:effectLst>
                <a:latin typeface="方正小标宋_GBK" charset="0"/>
                <a:ea typeface="方正小标宋_GBK" charset="0"/>
                <a:cs typeface="方正小标宋_GBK" charset="0"/>
                <a:sym typeface="HarmonyOS Sans SC Medium" panose="00000600000000000000" pitchFamily="2" charset="-122"/>
              </a:rPr>
              <a:t>  </a:t>
            </a:r>
            <a:r>
              <a:rPr lang="zh-CN" altLang="en-US" sz="6000" dirty="0">
                <a:effectLst>
                  <a:outerShdw blurRad="177800" dist="76200" dir="5400000" algn="t" rotWithShape="0">
                    <a:srgbClr val="F7DEBE">
                      <a:alpha val="30000"/>
                    </a:srgbClr>
                  </a:outerShdw>
                </a:effectLst>
                <a:latin typeface="方正小标宋_GBK" charset="0"/>
                <a:ea typeface="方正小标宋_GBK" charset="0"/>
                <a:cs typeface="方正小标宋_GBK" charset="0"/>
                <a:sym typeface="HarmonyOS Sans SC Medium" panose="00000600000000000000" pitchFamily="2" charset="-122"/>
              </a:rPr>
              <a:t>贰</a:t>
            </a:r>
            <a:endParaRPr lang="zh-CN" altLang="en-US" sz="6000" dirty="0">
              <a:effectLst>
                <a:outerShdw blurRad="177800" dist="76200" dir="5400000" algn="t" rotWithShape="0">
                  <a:srgbClr val="F7DEBE">
                    <a:alpha val="30000"/>
                  </a:srgbClr>
                </a:outerShdw>
              </a:effectLst>
              <a:latin typeface="方正小标宋_GBK" charset="0"/>
              <a:ea typeface="方正小标宋_GBK" charset="0"/>
              <a:cs typeface="方正小标宋_GBK" charset="0"/>
              <a:sym typeface="HarmonyOS Sans SC Medium" panose="00000600000000000000" pitchFamily="2" charset="-122"/>
            </a:endParaRPr>
          </a:p>
        </p:txBody>
      </p:sp>
      <p:grpSp>
        <p:nvGrpSpPr>
          <p:cNvPr id="34" name="组合 33"/>
          <p:cNvGrpSpPr/>
          <p:nvPr/>
        </p:nvGrpSpPr>
        <p:grpSpPr>
          <a:xfrm>
            <a:off x="5575935" y="1488440"/>
            <a:ext cx="1854200" cy="1242060"/>
            <a:chOff x="1505227" y="2600620"/>
            <a:chExt cx="1350027" cy="932094"/>
          </a:xfrm>
        </p:grpSpPr>
        <p:sp>
          <p:nvSpPr>
            <p:cNvPr id="35" name="弧形 34"/>
            <p:cNvSpPr/>
            <p:nvPr/>
          </p:nvSpPr>
          <p:spPr>
            <a:xfrm>
              <a:off x="1543016" y="2638409"/>
              <a:ext cx="856516" cy="856516"/>
            </a:xfrm>
            <a:prstGeom prst="arc">
              <a:avLst/>
            </a:prstGeom>
            <a:ln>
              <a:gradFill flip="none" rotWithShape="1">
                <a:gsLst>
                  <a:gs pos="100000">
                    <a:srgbClr val="F2C992">
                      <a:alpha val="0"/>
                    </a:srgbClr>
                  </a:gs>
                  <a:gs pos="0">
                    <a:srgbClr val="F5DAB7"/>
                  </a:gs>
                </a:gsLst>
                <a:path path="shape">
                  <a:fillToRect l="50000" t="50000" r="50000" b="50000"/>
                </a:path>
                <a:tileRect/>
              </a:gra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方正小标宋_GBK" charset="0"/>
                <a:ea typeface="方正小标宋_GBK" charset="0"/>
                <a:cs typeface="HarmonyOS Sans SC Medium" panose="00000600000000000000" pitchFamily="2" charset="-122"/>
              </a:endParaRPr>
            </a:p>
          </p:txBody>
        </p:sp>
        <p:sp>
          <p:nvSpPr>
            <p:cNvPr id="36" name="弧形 35"/>
            <p:cNvSpPr/>
            <p:nvPr/>
          </p:nvSpPr>
          <p:spPr>
            <a:xfrm>
              <a:off x="1505227" y="2600620"/>
              <a:ext cx="1350027" cy="932094"/>
            </a:xfrm>
            <a:prstGeom prst="arc">
              <a:avLst>
                <a:gd name="adj1" fmla="val 14569639"/>
                <a:gd name="adj2" fmla="val 0"/>
              </a:avLst>
            </a:prstGeom>
            <a:ln>
              <a:gradFill flip="none" rotWithShape="1">
                <a:gsLst>
                  <a:gs pos="100000">
                    <a:srgbClr val="F2C992">
                      <a:alpha val="0"/>
                    </a:srgbClr>
                  </a:gs>
                  <a:gs pos="0">
                    <a:srgbClr val="F5DAB7"/>
                  </a:gs>
                </a:gsLst>
                <a:path path="shape">
                  <a:fillToRect l="50000" t="50000" r="50000" b="50000"/>
                </a:path>
                <a:tileRect/>
              </a:gra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方正小标宋_GBK" charset="0"/>
                <a:ea typeface="方正小标宋_GBK" charset="0"/>
                <a:cs typeface="HarmonyOS Sans SC Medium" panose="00000600000000000000" pitchFamily="2" charset="-122"/>
              </a:endParaRPr>
            </a:p>
          </p:txBody>
        </p:sp>
      </p:grpSp>
      <p:sp>
        <p:nvSpPr>
          <p:cNvPr id="37" name="文本框 36"/>
          <p:cNvSpPr txBox="1"/>
          <p:nvPr/>
        </p:nvSpPr>
        <p:spPr>
          <a:xfrm>
            <a:off x="5563235" y="2453005"/>
            <a:ext cx="1748155" cy="238125"/>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sz="280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汉仪大宋简" panose="02010600000101010101" pitchFamily="49" charset="-122"/>
                <a:ea typeface="汉仪大宋简" panose="02010600000101010101" pitchFamily="49" charset="-122"/>
              </a:defRPr>
            </a:lvl1pPr>
          </a:lstStyle>
          <a:p>
            <a:pPr algn="dist"/>
            <a:r>
              <a:rPr lang="en-US" altLang="zh-CN" sz="900" dirty="0">
                <a:solidFill>
                  <a:srgbClr val="F4D2A4"/>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rPr>
              <a:t>PART TWO</a:t>
            </a:r>
            <a:endParaRPr lang="zh-CN" altLang="en-US" sz="900" dirty="0">
              <a:solidFill>
                <a:srgbClr val="F4D2A4"/>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endParaRPr>
          </a:p>
        </p:txBody>
      </p:sp>
      <p:grpSp>
        <p:nvGrpSpPr>
          <p:cNvPr id="41" name="组合 40"/>
          <p:cNvGrpSpPr/>
          <p:nvPr/>
        </p:nvGrpSpPr>
        <p:grpSpPr>
          <a:xfrm>
            <a:off x="9072880" y="2520950"/>
            <a:ext cx="1254760" cy="1254760"/>
            <a:chOff x="1505227" y="2600620"/>
            <a:chExt cx="932094" cy="932094"/>
          </a:xfrm>
        </p:grpSpPr>
        <p:sp>
          <p:nvSpPr>
            <p:cNvPr id="51" name="弧形 50"/>
            <p:cNvSpPr/>
            <p:nvPr/>
          </p:nvSpPr>
          <p:spPr>
            <a:xfrm>
              <a:off x="1543016" y="2638409"/>
              <a:ext cx="856516" cy="856516"/>
            </a:xfrm>
            <a:prstGeom prst="arc">
              <a:avLst/>
            </a:prstGeom>
            <a:ln>
              <a:gradFill flip="none" rotWithShape="1">
                <a:gsLst>
                  <a:gs pos="100000">
                    <a:srgbClr val="F2C992">
                      <a:alpha val="0"/>
                    </a:srgbClr>
                  </a:gs>
                  <a:gs pos="0">
                    <a:srgbClr val="F5DAB7"/>
                  </a:gs>
                </a:gsLst>
                <a:path path="shape">
                  <a:fillToRect l="50000" t="50000" r="50000" b="50000"/>
                </a:path>
                <a:tileRect/>
              </a:gra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HarmonyOS Sans SC Medium" panose="00000600000000000000" pitchFamily="2" charset="-122"/>
              </a:endParaRPr>
            </a:p>
          </p:txBody>
        </p:sp>
        <p:sp>
          <p:nvSpPr>
            <p:cNvPr id="52" name="弧形 51"/>
            <p:cNvSpPr/>
            <p:nvPr/>
          </p:nvSpPr>
          <p:spPr>
            <a:xfrm>
              <a:off x="1505227" y="2600620"/>
              <a:ext cx="932094" cy="932094"/>
            </a:xfrm>
            <a:prstGeom prst="arc">
              <a:avLst>
                <a:gd name="adj1" fmla="val 14569639"/>
                <a:gd name="adj2" fmla="val 0"/>
              </a:avLst>
            </a:prstGeom>
            <a:ln>
              <a:gradFill flip="none" rotWithShape="1">
                <a:gsLst>
                  <a:gs pos="100000">
                    <a:srgbClr val="F2C992">
                      <a:alpha val="0"/>
                    </a:srgbClr>
                  </a:gs>
                  <a:gs pos="0">
                    <a:srgbClr val="F5DAB7"/>
                  </a:gs>
                </a:gsLst>
                <a:path path="shape">
                  <a:fillToRect l="50000" t="50000" r="50000" b="50000"/>
                </a:path>
                <a:tileRect/>
              </a:gra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HarmonyOS Sans SC Medium" panose="00000600000000000000" pitchFamily="2" charset="-122"/>
              </a:endParaRPr>
            </a:p>
          </p:txBody>
        </p:sp>
      </p:grpSp>
      <p:sp>
        <p:nvSpPr>
          <p:cNvPr id="2" name="文本框 18"/>
          <p:cNvSpPr txBox="1"/>
          <p:nvPr/>
        </p:nvSpPr>
        <p:spPr>
          <a:xfrm>
            <a:off x="7721600" y="3724910"/>
            <a:ext cx="4482465" cy="56515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sz="2400" b="1">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汉仪君黑-45简" charset="-122"/>
                <a:ea typeface="汉仪君黑-45简"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10000"/>
              </a:lnSpc>
              <a:spcBef>
                <a:spcPts val="0"/>
              </a:spcBef>
              <a:spcAft>
                <a:spcPts val="0"/>
              </a:spcAft>
              <a:buClrTx/>
              <a:buSzTx/>
              <a:buFontTx/>
              <a:buNone/>
              <a:defRPr/>
            </a:pPr>
            <a:r>
              <a:rPr lang="zh-CN" altLang="en-US" sz="2800" dirty="0">
                <a:solidFill>
                  <a:schemeClr val="accent4">
                    <a:lumMod val="40000"/>
                    <a:lumOff val="60000"/>
                  </a:schemeClr>
                </a:solidFill>
                <a:latin typeface="方正小标宋_GBK" charset="0"/>
                <a:ea typeface="方正小标宋_GBK" charset="0"/>
                <a:sym typeface="+mn-lt"/>
              </a:rPr>
              <a:t>开展形式</a:t>
            </a:r>
            <a:endParaRPr lang="zh-CN" altLang="en-US" sz="2800" dirty="0">
              <a:solidFill>
                <a:schemeClr val="accent4">
                  <a:lumMod val="40000"/>
                  <a:lumOff val="60000"/>
                </a:schemeClr>
              </a:solidFill>
              <a:latin typeface="方正小标宋_GBK" charset="0"/>
              <a:ea typeface="方正小标宋_GBK" charset="0"/>
              <a:sym typeface="+mn-lt"/>
            </a:endParaRPr>
          </a:p>
        </p:txBody>
      </p:sp>
      <p:sp>
        <p:nvSpPr>
          <p:cNvPr id="9" name="文本框 8"/>
          <p:cNvSpPr txBox="1"/>
          <p:nvPr/>
        </p:nvSpPr>
        <p:spPr>
          <a:xfrm>
            <a:off x="9088755" y="3376295"/>
            <a:ext cx="1748155" cy="238125"/>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sz="280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汉仪大宋简" panose="02010600000101010101" pitchFamily="49" charset="-122"/>
                <a:ea typeface="汉仪大宋简" panose="02010600000101010101" pitchFamily="49" charset="-122"/>
              </a:defRPr>
            </a:lvl1pPr>
          </a:lstStyle>
          <a:p>
            <a:pPr algn="dist"/>
            <a:r>
              <a:rPr lang="en-US" altLang="zh-CN" sz="900" dirty="0">
                <a:solidFill>
                  <a:srgbClr val="F4D2A4"/>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rPr>
              <a:t>PART THREE</a:t>
            </a:r>
            <a:endParaRPr lang="zh-CN" altLang="en-US" sz="900" dirty="0">
              <a:solidFill>
                <a:srgbClr val="F4D2A4"/>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endParaRPr>
          </a:p>
        </p:txBody>
      </p:sp>
      <p:sp>
        <p:nvSpPr>
          <p:cNvPr id="5" name="文本框 16"/>
          <p:cNvSpPr txBox="1"/>
          <p:nvPr/>
        </p:nvSpPr>
        <p:spPr>
          <a:xfrm>
            <a:off x="9364980" y="2453005"/>
            <a:ext cx="1954530" cy="100584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sz="1380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演示秋鸿楷" panose="00000500000000000000" pitchFamily="2" charset="-122"/>
                <a:ea typeface="演示秋鸿楷" panose="00000500000000000000" pitchFamily="2"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6000" dirty="0">
                <a:effectLst>
                  <a:outerShdw blurRad="177800" dist="76200" dir="5400000" algn="t" rotWithShape="0">
                    <a:srgbClr val="F7DEBE">
                      <a:alpha val="30000"/>
                    </a:srgbClr>
                  </a:outerShdw>
                </a:effectLst>
                <a:latin typeface="方正小标宋_GBK" charset="0"/>
                <a:ea typeface="方正小标宋_GBK" charset="0"/>
                <a:cs typeface="HarmonyOS Sans SC Medium" panose="00000600000000000000" pitchFamily="2" charset="-122"/>
                <a:sym typeface="HarmonyOS Sans SC Medium" panose="00000600000000000000" pitchFamily="2" charset="-122"/>
              </a:rPr>
              <a:t>叁</a:t>
            </a:r>
            <a:endParaRPr lang="zh-CN" altLang="en-US" sz="6000" dirty="0">
              <a:effectLst>
                <a:outerShdw blurRad="177800" dist="76200" dir="5400000" algn="t" rotWithShape="0">
                  <a:srgbClr val="F7DEBE">
                    <a:alpha val="30000"/>
                  </a:srgbClr>
                </a:outerShdw>
              </a:effectLst>
              <a:latin typeface="方正小标宋_GBK" charset="0"/>
              <a:ea typeface="方正小标宋_GBK" charset="0"/>
              <a:cs typeface="HarmonyOS Sans SC Medium" panose="00000600000000000000" pitchFamily="2" charset="-122"/>
              <a:sym typeface="HarmonyOS Sans SC Medium" panose="00000600000000000000"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1123951" y="1545167"/>
            <a:ext cx="2099733" cy="1225551"/>
            <a:chOff x="1029465" y="1493869"/>
            <a:chExt cx="1210587" cy="1390919"/>
          </a:xfrm>
        </p:grpSpPr>
        <p:sp>
          <p:nvSpPr>
            <p:cNvPr id="31" name="同侧圆角矩形 30"/>
            <p:cNvSpPr/>
            <p:nvPr>
              <p:custDataLst>
                <p:tags r:id="rId1"/>
              </p:custDataLst>
            </p:nvPr>
          </p:nvSpPr>
          <p:spPr>
            <a:xfrm rot="16200000">
              <a:off x="939299" y="1584035"/>
              <a:ext cx="1390919" cy="1210587"/>
            </a:xfrm>
            <a:prstGeom prst="round2SameRect">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32" name="矩形 31"/>
            <p:cNvSpPr/>
            <p:nvPr>
              <p:custDataLst>
                <p:tags r:id="rId2"/>
              </p:custDataLst>
            </p:nvPr>
          </p:nvSpPr>
          <p:spPr>
            <a:xfrm>
              <a:off x="1102686" y="1683649"/>
              <a:ext cx="1064145" cy="934005"/>
            </a:xfrm>
            <a:prstGeom prst="rect">
              <a:avLst/>
            </a:prstGeom>
          </p:spPr>
          <p:txBody>
            <a:bodyPr>
              <a:spAutoFit/>
            </a:bodyPr>
            <a:lstStyle/>
            <a:p>
              <a:pPr algn="ctr" defTabSz="457200">
                <a:defRPr/>
              </a:pPr>
              <a:r>
                <a:rPr lang="zh-CN" altLang="en-US" sz="2400" b="1" kern="0" dirty="0">
                  <a:solidFill>
                    <a:srgbClr val="FFFAE3"/>
                  </a:solidFill>
                  <a:latin typeface="方正小标宋_GBK" charset="0"/>
                  <a:ea typeface="方正小标宋_GBK" charset="0"/>
                  <a:cs typeface="+mn-ea"/>
                  <a:sym typeface="微软雅黑" panose="020B0503020204020204" charset="-122"/>
                </a:rPr>
                <a:t>在全面深化改革开放上</a:t>
              </a:r>
              <a:endParaRPr lang="zh-CN" altLang="en-US" sz="2400" b="1" kern="0" dirty="0">
                <a:solidFill>
                  <a:srgbClr val="FFFAE3"/>
                </a:solidFill>
                <a:latin typeface="方正小标宋_GBK" charset="0"/>
                <a:ea typeface="方正小标宋_GBK" charset="0"/>
                <a:cs typeface="+mn-ea"/>
                <a:sym typeface="微软雅黑" panose="020B0503020204020204" charset="-122"/>
              </a:endParaRPr>
            </a:p>
          </p:txBody>
        </p:sp>
      </p:grpSp>
      <p:grpSp>
        <p:nvGrpSpPr>
          <p:cNvPr id="33" name="组合 32"/>
          <p:cNvGrpSpPr/>
          <p:nvPr/>
        </p:nvGrpSpPr>
        <p:grpSpPr>
          <a:xfrm>
            <a:off x="3261785" y="1534583"/>
            <a:ext cx="7979833" cy="1234016"/>
            <a:chOff x="2571561" y="1504835"/>
            <a:chExt cx="9338383" cy="1401217"/>
          </a:xfrm>
        </p:grpSpPr>
        <p:sp>
          <p:nvSpPr>
            <p:cNvPr id="34" name="同侧圆角矩形 33"/>
            <p:cNvSpPr/>
            <p:nvPr>
              <p:custDataLst>
                <p:tags r:id="rId3"/>
              </p:custDataLst>
            </p:nvPr>
          </p:nvSpPr>
          <p:spPr>
            <a:xfrm rot="5400000">
              <a:off x="6540144" y="-2463748"/>
              <a:ext cx="1401217" cy="9338383"/>
            </a:xfrm>
            <a:prstGeom prst="round2SameRect">
              <a:avLst/>
            </a:prstGeom>
            <a:noFill/>
            <a:ln w="12700" cap="flat" cmpd="sng" algn="ctr">
              <a:solidFill>
                <a:srgbClr val="E60000"/>
              </a:solid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35" name="矩形 34"/>
            <p:cNvSpPr/>
            <p:nvPr>
              <p:custDataLst>
                <p:tags r:id="rId4"/>
              </p:custDataLst>
            </p:nvPr>
          </p:nvSpPr>
          <p:spPr>
            <a:xfrm>
              <a:off x="2623577" y="1545693"/>
              <a:ext cx="9093158" cy="1317337"/>
            </a:xfrm>
            <a:prstGeom prst="rect">
              <a:avLst/>
            </a:prstGeom>
            <a:noFill/>
          </p:spPr>
          <p:txBody>
            <a:bodyPr>
              <a:spAutoFit/>
            </a:bodyPr>
            <a:lstStyle/>
            <a:p>
              <a:pPr algn="just" defTabSz="457200" fontAlgn="base">
                <a:lnSpc>
                  <a:spcPct val="130000"/>
                </a:lnSpc>
                <a:spcBef>
                  <a:spcPct val="0"/>
                </a:spcBef>
                <a:spcAft>
                  <a:spcPct val="0"/>
                </a:spcAft>
                <a:defRPr/>
              </a:pPr>
              <a:r>
                <a:rPr lang="zh-CN" altLang="en-US" dirty="0">
                  <a:solidFill>
                    <a:prstClr val="black"/>
                  </a:solidFill>
                  <a:latin typeface="方正小标宋_GBK" charset="0"/>
                  <a:ea typeface="方正小标宋_GBK" charset="0"/>
                  <a:sym typeface="微软雅黑" panose="020B0503020204020204" charset="-122"/>
                </a:rPr>
                <a:t>党不断推动全面深化改革向广度和深度进军，中国特色社会主义制度更加成熟更加定型，国家治理体系和治理能力现代化水平不断提高，党和国家事业焕发出新的生机活力。</a:t>
              </a:r>
              <a:endParaRPr lang="zh-CN" altLang="en-US" dirty="0">
                <a:solidFill>
                  <a:prstClr val="black"/>
                </a:solidFill>
                <a:latin typeface="方正小标宋_GBK" charset="0"/>
                <a:ea typeface="方正小标宋_GBK" charset="0"/>
                <a:sym typeface="微软雅黑" panose="020B0503020204020204" charset="-122"/>
              </a:endParaRPr>
            </a:p>
          </p:txBody>
        </p:sp>
      </p:grpSp>
      <p:grpSp>
        <p:nvGrpSpPr>
          <p:cNvPr id="36" name="组合 35"/>
          <p:cNvGrpSpPr/>
          <p:nvPr/>
        </p:nvGrpSpPr>
        <p:grpSpPr>
          <a:xfrm>
            <a:off x="1123951" y="3045885"/>
            <a:ext cx="2099733" cy="1246716"/>
            <a:chOff x="1029465" y="1493869"/>
            <a:chExt cx="1210587" cy="1390919"/>
          </a:xfrm>
        </p:grpSpPr>
        <p:sp>
          <p:nvSpPr>
            <p:cNvPr id="37" name="同侧圆角矩形 36"/>
            <p:cNvSpPr/>
            <p:nvPr>
              <p:custDataLst>
                <p:tags r:id="rId5"/>
              </p:custDataLst>
            </p:nvPr>
          </p:nvSpPr>
          <p:spPr>
            <a:xfrm rot="16200000">
              <a:off x="939299" y="1584035"/>
              <a:ext cx="1390919" cy="1210587"/>
            </a:xfrm>
            <a:prstGeom prst="round2SameRect">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48" name="矩形 47"/>
            <p:cNvSpPr/>
            <p:nvPr>
              <p:custDataLst>
                <p:tags r:id="rId6"/>
              </p:custDataLst>
            </p:nvPr>
          </p:nvSpPr>
          <p:spPr>
            <a:xfrm>
              <a:off x="1054849" y="1904768"/>
              <a:ext cx="1159821" cy="510083"/>
            </a:xfrm>
            <a:prstGeom prst="rect">
              <a:avLst/>
            </a:prstGeom>
          </p:spPr>
          <p:txBody>
            <a:bodyPr wrap="none">
              <a:spAutoFit/>
            </a:bodyPr>
            <a:lstStyle/>
            <a:p>
              <a:pPr algn="ctr" defTabSz="457200">
                <a:defRPr/>
              </a:pPr>
              <a:r>
                <a:rPr lang="zh-CN" altLang="en-US" sz="2400" b="1" kern="0" dirty="0">
                  <a:solidFill>
                    <a:srgbClr val="FFFAE3"/>
                  </a:solidFill>
                  <a:latin typeface="方正小标宋_GBK" charset="0"/>
                  <a:ea typeface="方正小标宋_GBK" charset="0"/>
                  <a:cs typeface="+mn-ea"/>
                  <a:sym typeface="微软雅黑" panose="020B0503020204020204" charset="-122"/>
                </a:rPr>
                <a:t>在政治建设上</a:t>
              </a:r>
              <a:endParaRPr lang="zh-CN" altLang="en-US" sz="2400" b="1" kern="0" dirty="0">
                <a:solidFill>
                  <a:srgbClr val="FFFAE3"/>
                </a:solidFill>
                <a:latin typeface="方正小标宋_GBK" charset="0"/>
                <a:ea typeface="方正小标宋_GBK" charset="0"/>
                <a:cs typeface="+mn-ea"/>
                <a:sym typeface="微软雅黑" panose="020B0503020204020204" charset="-122"/>
              </a:endParaRPr>
            </a:p>
          </p:txBody>
        </p:sp>
      </p:grpSp>
      <p:grpSp>
        <p:nvGrpSpPr>
          <p:cNvPr id="49" name="组合 48"/>
          <p:cNvGrpSpPr/>
          <p:nvPr/>
        </p:nvGrpSpPr>
        <p:grpSpPr>
          <a:xfrm>
            <a:off x="3261785" y="3035299"/>
            <a:ext cx="7979833" cy="1255184"/>
            <a:chOff x="2571561" y="1504835"/>
            <a:chExt cx="9338383" cy="1401217"/>
          </a:xfrm>
        </p:grpSpPr>
        <p:sp>
          <p:nvSpPr>
            <p:cNvPr id="50" name="同侧圆角矩形 49"/>
            <p:cNvSpPr/>
            <p:nvPr>
              <p:custDataLst>
                <p:tags r:id="rId7"/>
              </p:custDataLst>
            </p:nvPr>
          </p:nvSpPr>
          <p:spPr>
            <a:xfrm rot="5400000">
              <a:off x="6540144" y="-2463748"/>
              <a:ext cx="1401217" cy="9338383"/>
            </a:xfrm>
            <a:prstGeom prst="round2SameRect">
              <a:avLst/>
            </a:prstGeom>
            <a:noFill/>
            <a:ln w="12700" cap="flat" cmpd="sng" algn="ctr">
              <a:solidFill>
                <a:srgbClr val="E60000"/>
              </a:solid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51" name="矩形 50"/>
            <p:cNvSpPr/>
            <p:nvPr>
              <p:custDataLst>
                <p:tags r:id="rId8"/>
              </p:custDataLst>
            </p:nvPr>
          </p:nvSpPr>
          <p:spPr>
            <a:xfrm>
              <a:off x="2623577" y="1554458"/>
              <a:ext cx="9093158" cy="1295121"/>
            </a:xfrm>
            <a:prstGeom prst="rect">
              <a:avLst/>
            </a:prstGeom>
            <a:noFill/>
          </p:spPr>
          <p:txBody>
            <a:bodyPr>
              <a:spAutoFit/>
            </a:bodyPr>
            <a:lstStyle/>
            <a:p>
              <a:pPr algn="just" defTabSz="457200" fontAlgn="base">
                <a:lnSpc>
                  <a:spcPct val="130000"/>
                </a:lnSpc>
                <a:spcBef>
                  <a:spcPct val="0"/>
                </a:spcBef>
                <a:spcAft>
                  <a:spcPct val="0"/>
                </a:spcAft>
                <a:defRPr/>
              </a:pPr>
              <a:r>
                <a:rPr lang="zh-CN" altLang="en-US" dirty="0">
                  <a:solidFill>
                    <a:prstClr val="black"/>
                  </a:solidFill>
                  <a:latin typeface="方正小标宋_GBK" charset="0"/>
                  <a:ea typeface="方正小标宋_GBK" charset="0"/>
                  <a:sym typeface="微软雅黑" panose="020B0503020204020204" charset="-122"/>
                </a:rPr>
                <a:t>积极发展全过程人民民主，我国社会主义民主政治制度化、规范化、程序化全面推进，中国特色社会主义政治制度优越性得到更好发挥，生动活泼、安定团结的政治局面得到巩固和发展。</a:t>
              </a:r>
              <a:endParaRPr lang="zh-CN" altLang="en-US" dirty="0">
                <a:solidFill>
                  <a:prstClr val="black"/>
                </a:solidFill>
                <a:latin typeface="方正小标宋_GBK" charset="0"/>
                <a:ea typeface="方正小标宋_GBK" charset="0"/>
                <a:sym typeface="微软雅黑" panose="020B0503020204020204" charset="-122"/>
              </a:endParaRPr>
            </a:p>
          </p:txBody>
        </p:sp>
      </p:grpSp>
      <p:grpSp>
        <p:nvGrpSpPr>
          <p:cNvPr id="58" name="组合 57"/>
          <p:cNvGrpSpPr/>
          <p:nvPr/>
        </p:nvGrpSpPr>
        <p:grpSpPr>
          <a:xfrm>
            <a:off x="1123951" y="4561417"/>
            <a:ext cx="2099733" cy="1244600"/>
            <a:chOff x="1029465" y="1493868"/>
            <a:chExt cx="1210587" cy="1390919"/>
          </a:xfrm>
        </p:grpSpPr>
        <p:sp>
          <p:nvSpPr>
            <p:cNvPr id="59" name="同侧圆角矩形 58"/>
            <p:cNvSpPr/>
            <p:nvPr>
              <p:custDataLst>
                <p:tags r:id="rId9"/>
              </p:custDataLst>
            </p:nvPr>
          </p:nvSpPr>
          <p:spPr>
            <a:xfrm rot="16200000">
              <a:off x="939299" y="1584034"/>
              <a:ext cx="1390919" cy="1210587"/>
            </a:xfrm>
            <a:prstGeom prst="round2SameRect">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60" name="矩形 59"/>
            <p:cNvSpPr/>
            <p:nvPr>
              <p:custDataLst>
                <p:tags r:id="rId10"/>
              </p:custDataLst>
            </p:nvPr>
          </p:nvSpPr>
          <p:spPr>
            <a:xfrm>
              <a:off x="1102686" y="1744612"/>
              <a:ext cx="1064145" cy="919710"/>
            </a:xfrm>
            <a:prstGeom prst="rect">
              <a:avLst/>
            </a:prstGeom>
          </p:spPr>
          <p:txBody>
            <a:bodyPr>
              <a:spAutoFit/>
            </a:bodyPr>
            <a:lstStyle/>
            <a:p>
              <a:pPr algn="ctr" defTabSz="457200">
                <a:defRPr/>
              </a:pPr>
              <a:r>
                <a:rPr lang="zh-CN" altLang="en-US" sz="2400" b="1" kern="0" dirty="0">
                  <a:solidFill>
                    <a:srgbClr val="FFFAE3"/>
                  </a:solidFill>
                  <a:latin typeface="方正小标宋_GBK" charset="0"/>
                  <a:ea typeface="方正小标宋_GBK" charset="0"/>
                  <a:cs typeface="+mn-ea"/>
                  <a:sym typeface="微软雅黑" panose="020B0503020204020204" charset="-122"/>
                </a:rPr>
                <a:t>在全面依法治国上</a:t>
              </a:r>
              <a:endParaRPr lang="zh-CN" altLang="en-US" sz="2400" b="1" kern="0" dirty="0">
                <a:solidFill>
                  <a:srgbClr val="FFFAE3"/>
                </a:solidFill>
                <a:latin typeface="方正小标宋_GBK" charset="0"/>
                <a:ea typeface="方正小标宋_GBK" charset="0"/>
                <a:cs typeface="+mn-ea"/>
                <a:sym typeface="微软雅黑" panose="020B0503020204020204" charset="-122"/>
              </a:endParaRPr>
            </a:p>
          </p:txBody>
        </p:sp>
      </p:grpSp>
      <p:grpSp>
        <p:nvGrpSpPr>
          <p:cNvPr id="61" name="组合 60"/>
          <p:cNvGrpSpPr/>
          <p:nvPr/>
        </p:nvGrpSpPr>
        <p:grpSpPr>
          <a:xfrm>
            <a:off x="3261785" y="4550833"/>
            <a:ext cx="7979833" cy="1255184"/>
            <a:chOff x="2571561" y="1504835"/>
            <a:chExt cx="9338383" cy="1401217"/>
          </a:xfrm>
        </p:grpSpPr>
        <p:sp>
          <p:nvSpPr>
            <p:cNvPr id="62" name="同侧圆角矩形 61"/>
            <p:cNvSpPr/>
            <p:nvPr>
              <p:custDataLst>
                <p:tags r:id="rId11"/>
              </p:custDataLst>
            </p:nvPr>
          </p:nvSpPr>
          <p:spPr>
            <a:xfrm rot="5400000">
              <a:off x="6540144" y="-2463748"/>
              <a:ext cx="1401217" cy="9338383"/>
            </a:xfrm>
            <a:prstGeom prst="round2SameRect">
              <a:avLst/>
            </a:prstGeom>
            <a:noFill/>
            <a:ln w="12700" cap="flat" cmpd="sng" algn="ctr">
              <a:solidFill>
                <a:srgbClr val="E60000"/>
              </a:solid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44047" name="矩形 62"/>
            <p:cNvSpPr/>
            <p:nvPr>
              <p:custDataLst>
                <p:tags r:id="rId12"/>
              </p:custDataLst>
            </p:nvPr>
          </p:nvSpPr>
          <p:spPr>
            <a:xfrm>
              <a:off x="2624729" y="1614747"/>
              <a:ext cx="9092355" cy="1122863"/>
            </a:xfrm>
            <a:prstGeom prst="rect">
              <a:avLst/>
            </a:prstGeom>
            <a:noFill/>
            <a:ln w="9525">
              <a:noFill/>
            </a:ln>
          </p:spPr>
          <p:txBody>
            <a:bodyPr>
              <a:spAutoFit/>
            </a:bodyPr>
            <a:lstStyle/>
            <a:p>
              <a:pPr algn="just" defTabSz="457200">
                <a:lnSpc>
                  <a:spcPct val="150000"/>
                </a:lnSpc>
              </a:pPr>
              <a:r>
                <a:rPr lang="zh-CN" altLang="en-US" sz="2000" dirty="0">
                  <a:solidFill>
                    <a:srgbClr val="000000"/>
                  </a:solidFill>
                  <a:latin typeface="方正小标宋_GBK" charset="0"/>
                  <a:ea typeface="方正小标宋_GBK" charset="0"/>
                  <a:sym typeface="微软雅黑" panose="020B0503020204020204" charset="-122"/>
                </a:rPr>
                <a:t>中国特色社会主义法治体系不断健全，法治中国建设迈出坚实步伐，党运用法治方式领导和治理国家的能力显著增强。</a:t>
              </a:r>
              <a:endParaRPr lang="zh-CN" altLang="en-US" sz="2000" dirty="0">
                <a:solidFill>
                  <a:srgbClr val="000000"/>
                </a:solidFill>
                <a:latin typeface="方正小标宋_GBK" charset="0"/>
                <a:ea typeface="方正小标宋_GBK" charset="0"/>
                <a:sym typeface="微软雅黑" panose="020B0503020204020204" charset="-122"/>
              </a:endParaRPr>
            </a:p>
          </p:txBody>
        </p:sp>
      </p:grpSp>
      <p:sp>
        <p:nvSpPr>
          <p:cNvPr id="2" name="矩形 1"/>
          <p:cNvSpPr/>
          <p:nvPr>
            <p:custDataLst>
              <p:tags r:id="rId13"/>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Calibri" panose="020F0502020204030204"/>
              <a:ea typeface="微软雅黑" panose="020B0503020204020204" charset="-122"/>
            </a:endParaRPr>
          </a:p>
        </p:txBody>
      </p:sp>
      <p:sp>
        <p:nvSpPr>
          <p:cNvPr id="4" name="矩形 3"/>
          <p:cNvSpPr/>
          <p:nvPr>
            <p:custDataLst>
              <p:tags r:id="rId14"/>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Calibri" panose="020F0502020204030204"/>
              <a:ea typeface="微软雅黑" panose="020B0503020204020204" charset="-122"/>
            </a:endParaRPr>
          </a:p>
        </p:txBody>
      </p:sp>
      <p:pic>
        <p:nvPicPr>
          <p:cNvPr id="44042" name="Picture 3" descr="E:\0000000我图PPT\00001PNG素材\01党委政府\小鸟46461.png"/>
          <p:cNvPicPr>
            <a:picLocks noChangeAspect="1"/>
          </p:cNvPicPr>
          <p:nvPr>
            <p:custDataLst>
              <p:tags r:id="rId15"/>
            </p:custDataLst>
          </p:nvPr>
        </p:nvPicPr>
        <p:blipFill>
          <a:blip r:embed="rId16"/>
          <a:stretch>
            <a:fillRect/>
          </a:stretch>
        </p:blipFill>
        <p:spPr>
          <a:xfrm>
            <a:off x="11705167" y="55034"/>
            <a:ext cx="389467" cy="296333"/>
          </a:xfrm>
          <a:prstGeom prst="rect">
            <a:avLst/>
          </a:prstGeom>
          <a:noFill/>
          <a:ln w="9525">
            <a:noFill/>
          </a:ln>
        </p:spPr>
      </p:pic>
      <p:sp>
        <p:nvSpPr>
          <p:cNvPr id="44043" name="文本占位符 4"/>
          <p:cNvSpPr txBox="1"/>
          <p:nvPr>
            <p:custDataLst>
              <p:tags r:id="rId17"/>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000" b="1" dirty="0">
                <a:solidFill>
                  <a:srgbClr val="CD0009"/>
                </a:solidFill>
                <a:latin typeface="方正小标宋_GBK" charset="0"/>
                <a:ea typeface="方正小标宋_GBK" charset="0"/>
              </a:rPr>
              <a:t>新时代十三个方面历史性成就</a:t>
            </a:r>
            <a:endParaRPr lang="zh-CN" altLang="en-US" sz="2000" b="1" dirty="0">
              <a:solidFill>
                <a:srgbClr val="CD0009"/>
              </a:solidFill>
              <a:latin typeface="方正小标宋_GBK" charset="0"/>
              <a:ea typeface="方正小标宋_GBK" charset="0"/>
            </a:endParaRPr>
          </a:p>
        </p:txBody>
      </p:sp>
      <p:pic>
        <p:nvPicPr>
          <p:cNvPr id="44044" name="图片 6" descr="万里长城剪影党建png素材"/>
          <p:cNvPicPr>
            <a:picLocks noChangeAspect="1"/>
          </p:cNvPicPr>
          <p:nvPr>
            <p:custDataLst>
              <p:tags r:id="rId18"/>
            </p:custDataLst>
          </p:nvPr>
        </p:nvPicPr>
        <p:blipFill>
          <a:blip r:embed="rId19"/>
          <a:stretch>
            <a:fillRect/>
          </a:stretch>
        </p:blipFill>
        <p:spPr>
          <a:xfrm>
            <a:off x="10574867" y="203200"/>
            <a:ext cx="1519767" cy="402167"/>
          </a:xfrm>
          <a:prstGeom prst="rect">
            <a:avLst/>
          </a:prstGeom>
          <a:noFill/>
          <a:ln w="9525">
            <a:noFill/>
          </a:ln>
        </p:spPr>
      </p:pic>
      <p:pic>
        <p:nvPicPr>
          <p:cNvPr id="44045" name="图片 7" descr="222"/>
          <p:cNvPicPr>
            <a:picLocks noChangeAspect="1"/>
          </p:cNvPicPr>
          <p:nvPr>
            <p:custDataLst>
              <p:tags r:id="rId20"/>
            </p:custDataLst>
          </p:nvPr>
        </p:nvPicPr>
        <p:blipFill>
          <a:blip r:embed="rId21"/>
          <a:stretch>
            <a:fillRect/>
          </a:stretch>
        </p:blipFill>
        <p:spPr>
          <a:xfrm>
            <a:off x="0" y="0"/>
            <a:ext cx="977900" cy="717551"/>
          </a:xfrm>
          <a:prstGeom prst="rect">
            <a:avLst/>
          </a:prstGeom>
          <a:noFill/>
          <a:ln w="9525">
            <a:noFill/>
          </a:ln>
        </p:spPr>
      </p:pic>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 calcmode="lin" valueType="num">
                                      <p:cBhvr>
                                        <p:cTn id="9" dur="500" fill="hold"/>
                                        <p:tgtEl>
                                          <p:spTgt spid="30"/>
                                        </p:tgtEl>
                                        <p:attrNameLst>
                                          <p:attrName>style.rotation</p:attrName>
                                        </p:attrNameLst>
                                      </p:cBhvr>
                                      <p:tavLst>
                                        <p:tav tm="0">
                                          <p:val>
                                            <p:fltVal val="360"/>
                                          </p:val>
                                        </p:tav>
                                        <p:tav tm="100000">
                                          <p:val>
                                            <p:fltVal val="0"/>
                                          </p:val>
                                        </p:tav>
                                      </p:tavLst>
                                    </p:anim>
                                    <p:animEffect transition="in" filter="fade">
                                      <p:cBhvr>
                                        <p:cTn id="10" dur="500"/>
                                        <p:tgtEl>
                                          <p:spTgt spid="30"/>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p:cTn id="18" dur="500" fill="hold"/>
                                        <p:tgtEl>
                                          <p:spTgt spid="36"/>
                                        </p:tgtEl>
                                        <p:attrNameLst>
                                          <p:attrName>ppt_w</p:attrName>
                                        </p:attrNameLst>
                                      </p:cBhvr>
                                      <p:tavLst>
                                        <p:tav tm="0">
                                          <p:val>
                                            <p:fltVal val="0"/>
                                          </p:val>
                                        </p:tav>
                                        <p:tav tm="100000">
                                          <p:val>
                                            <p:strVal val="#ppt_w"/>
                                          </p:val>
                                        </p:tav>
                                      </p:tavLst>
                                    </p:anim>
                                    <p:anim calcmode="lin" valueType="num">
                                      <p:cBhvr>
                                        <p:cTn id="19" dur="500" fill="hold"/>
                                        <p:tgtEl>
                                          <p:spTgt spid="36"/>
                                        </p:tgtEl>
                                        <p:attrNameLst>
                                          <p:attrName>ppt_h</p:attrName>
                                        </p:attrNameLst>
                                      </p:cBhvr>
                                      <p:tavLst>
                                        <p:tav tm="0">
                                          <p:val>
                                            <p:fltVal val="0"/>
                                          </p:val>
                                        </p:tav>
                                        <p:tav tm="100000">
                                          <p:val>
                                            <p:strVal val="#ppt_h"/>
                                          </p:val>
                                        </p:tav>
                                      </p:tavLst>
                                    </p:anim>
                                    <p:anim calcmode="lin" valueType="num">
                                      <p:cBhvr>
                                        <p:cTn id="20" dur="500" fill="hold"/>
                                        <p:tgtEl>
                                          <p:spTgt spid="36"/>
                                        </p:tgtEl>
                                        <p:attrNameLst>
                                          <p:attrName>style.rotation</p:attrName>
                                        </p:attrNameLst>
                                      </p:cBhvr>
                                      <p:tavLst>
                                        <p:tav tm="0">
                                          <p:val>
                                            <p:fltVal val="360"/>
                                          </p:val>
                                        </p:tav>
                                        <p:tav tm="100000">
                                          <p:val>
                                            <p:fltVal val="0"/>
                                          </p:val>
                                        </p:tav>
                                      </p:tavLst>
                                    </p:anim>
                                    <p:animEffect transition="in" filter="fade">
                                      <p:cBhvr>
                                        <p:cTn id="21" dur="500"/>
                                        <p:tgtEl>
                                          <p:spTgt spid="36"/>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wipe(left)">
                                      <p:cBhvr>
                                        <p:cTn id="25" dur="500"/>
                                        <p:tgtEl>
                                          <p:spTgt spid="49"/>
                                        </p:tgtEl>
                                      </p:cBhvr>
                                    </p:animEffect>
                                  </p:childTnLst>
                                </p:cTn>
                              </p:par>
                            </p:childTnLst>
                          </p:cTn>
                        </p:par>
                        <p:par>
                          <p:cTn id="26" fill="hold">
                            <p:stCondLst>
                              <p:cond delay="2000"/>
                            </p:stCondLst>
                            <p:childTnLst>
                              <p:par>
                                <p:cTn id="27" presetID="49" presetClass="entr" presetSubtype="0" decel="100000" fill="hold" nodeType="afterEffect">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cBhvr>
                                        <p:cTn id="29" dur="500" fill="hold"/>
                                        <p:tgtEl>
                                          <p:spTgt spid="58"/>
                                        </p:tgtEl>
                                        <p:attrNameLst>
                                          <p:attrName>ppt_w</p:attrName>
                                        </p:attrNameLst>
                                      </p:cBhvr>
                                      <p:tavLst>
                                        <p:tav tm="0">
                                          <p:val>
                                            <p:fltVal val="0"/>
                                          </p:val>
                                        </p:tav>
                                        <p:tav tm="100000">
                                          <p:val>
                                            <p:strVal val="#ppt_w"/>
                                          </p:val>
                                        </p:tav>
                                      </p:tavLst>
                                    </p:anim>
                                    <p:anim calcmode="lin" valueType="num">
                                      <p:cBhvr>
                                        <p:cTn id="30" dur="500" fill="hold"/>
                                        <p:tgtEl>
                                          <p:spTgt spid="58"/>
                                        </p:tgtEl>
                                        <p:attrNameLst>
                                          <p:attrName>ppt_h</p:attrName>
                                        </p:attrNameLst>
                                      </p:cBhvr>
                                      <p:tavLst>
                                        <p:tav tm="0">
                                          <p:val>
                                            <p:fltVal val="0"/>
                                          </p:val>
                                        </p:tav>
                                        <p:tav tm="100000">
                                          <p:val>
                                            <p:strVal val="#ppt_h"/>
                                          </p:val>
                                        </p:tav>
                                      </p:tavLst>
                                    </p:anim>
                                    <p:anim calcmode="lin" valueType="num">
                                      <p:cBhvr>
                                        <p:cTn id="31" dur="500" fill="hold"/>
                                        <p:tgtEl>
                                          <p:spTgt spid="58"/>
                                        </p:tgtEl>
                                        <p:attrNameLst>
                                          <p:attrName>style.rotation</p:attrName>
                                        </p:attrNameLst>
                                      </p:cBhvr>
                                      <p:tavLst>
                                        <p:tav tm="0">
                                          <p:val>
                                            <p:fltVal val="360"/>
                                          </p:val>
                                        </p:tav>
                                        <p:tav tm="100000">
                                          <p:val>
                                            <p:fltVal val="0"/>
                                          </p:val>
                                        </p:tav>
                                      </p:tavLst>
                                    </p:anim>
                                    <p:animEffect transition="in" filter="fade">
                                      <p:cBhvr>
                                        <p:cTn id="32" dur="500"/>
                                        <p:tgtEl>
                                          <p:spTgt spid="58"/>
                                        </p:tgtEl>
                                      </p:cBhvr>
                                    </p:animEffect>
                                  </p:childTnLst>
                                </p:cTn>
                              </p:par>
                            </p:childTnLst>
                          </p:cTn>
                        </p:par>
                        <p:par>
                          <p:cTn id="33" fill="hold">
                            <p:stCondLst>
                              <p:cond delay="2500"/>
                            </p:stCondLst>
                            <p:childTnLst>
                              <p:par>
                                <p:cTn id="34" presetID="22" presetClass="entr" presetSubtype="8" fill="hold"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wipe(left)">
                                      <p:cBhvr>
                                        <p:cTn id="36"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1123950" y="1471295"/>
            <a:ext cx="2136775" cy="1299210"/>
            <a:chOff x="1029465" y="1493869"/>
            <a:chExt cx="1210587" cy="1390919"/>
          </a:xfrm>
        </p:grpSpPr>
        <p:sp>
          <p:nvSpPr>
            <p:cNvPr id="23" name="同侧圆角矩形 22"/>
            <p:cNvSpPr/>
            <p:nvPr>
              <p:custDataLst>
                <p:tags r:id="rId1"/>
              </p:custDataLst>
            </p:nvPr>
          </p:nvSpPr>
          <p:spPr>
            <a:xfrm rot="16200000">
              <a:off x="939299" y="1584035"/>
              <a:ext cx="1390919" cy="1210587"/>
            </a:xfrm>
            <a:prstGeom prst="round2SameRect">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24" name="矩形 23"/>
            <p:cNvSpPr/>
            <p:nvPr>
              <p:custDataLst>
                <p:tags r:id="rId2"/>
              </p:custDataLst>
            </p:nvPr>
          </p:nvSpPr>
          <p:spPr>
            <a:xfrm>
              <a:off x="1102686" y="1683649"/>
              <a:ext cx="1064145" cy="881051"/>
            </a:xfrm>
            <a:prstGeom prst="rect">
              <a:avLst/>
            </a:prstGeom>
          </p:spPr>
          <p:txBody>
            <a:bodyPr>
              <a:spAutoFit/>
            </a:bodyPr>
            <a:lstStyle/>
            <a:p>
              <a:pPr algn="ctr" defTabSz="457200">
                <a:defRPr/>
              </a:pPr>
              <a:r>
                <a:rPr lang="zh-CN" altLang="en-US" sz="2400" b="1" kern="0" dirty="0">
                  <a:solidFill>
                    <a:srgbClr val="FFFAE3"/>
                  </a:solidFill>
                  <a:latin typeface="方正小标宋_GBK" charset="0"/>
                  <a:ea typeface="方正小标宋_GBK" charset="0"/>
                  <a:cs typeface="+mn-ea"/>
                  <a:sym typeface="微软雅黑" panose="020B0503020204020204" charset="-122"/>
                </a:rPr>
                <a:t>在文化建设上</a:t>
              </a:r>
              <a:endParaRPr lang="zh-CN" altLang="en-US" sz="2400" b="1" kern="0" dirty="0">
                <a:solidFill>
                  <a:srgbClr val="FFFAE3"/>
                </a:solidFill>
                <a:latin typeface="方正小标宋_GBK" charset="0"/>
                <a:ea typeface="方正小标宋_GBK" charset="0"/>
                <a:cs typeface="+mn-ea"/>
                <a:sym typeface="微软雅黑" panose="020B0503020204020204" charset="-122"/>
              </a:endParaRPr>
            </a:p>
          </p:txBody>
        </p:sp>
      </p:grpSp>
      <p:grpSp>
        <p:nvGrpSpPr>
          <p:cNvPr id="25" name="组合 24"/>
          <p:cNvGrpSpPr/>
          <p:nvPr/>
        </p:nvGrpSpPr>
        <p:grpSpPr>
          <a:xfrm>
            <a:off x="3261785" y="1534583"/>
            <a:ext cx="7979833" cy="1234016"/>
            <a:chOff x="2571561" y="1504835"/>
            <a:chExt cx="9338383" cy="1401217"/>
          </a:xfrm>
        </p:grpSpPr>
        <p:sp>
          <p:nvSpPr>
            <p:cNvPr id="26" name="同侧圆角矩形 25"/>
            <p:cNvSpPr/>
            <p:nvPr>
              <p:custDataLst>
                <p:tags r:id="rId3"/>
              </p:custDataLst>
            </p:nvPr>
          </p:nvSpPr>
          <p:spPr>
            <a:xfrm rot="5400000">
              <a:off x="6540144" y="-2463748"/>
              <a:ext cx="1401217" cy="9338383"/>
            </a:xfrm>
            <a:prstGeom prst="round2SameRect">
              <a:avLst/>
            </a:prstGeom>
            <a:noFill/>
            <a:ln w="12700" cap="flat" cmpd="sng" algn="ctr">
              <a:solidFill>
                <a:srgbClr val="E60000"/>
              </a:solid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27" name="矩形 26"/>
            <p:cNvSpPr/>
            <p:nvPr>
              <p:custDataLst>
                <p:tags r:id="rId4"/>
              </p:custDataLst>
            </p:nvPr>
          </p:nvSpPr>
          <p:spPr>
            <a:xfrm>
              <a:off x="2623577" y="1545693"/>
              <a:ext cx="9093158" cy="1317337"/>
            </a:xfrm>
            <a:prstGeom prst="rect">
              <a:avLst/>
            </a:prstGeom>
            <a:noFill/>
          </p:spPr>
          <p:txBody>
            <a:bodyPr>
              <a:spAutoFit/>
            </a:bodyPr>
            <a:lstStyle/>
            <a:p>
              <a:pPr algn="just" defTabSz="457200" fontAlgn="base">
                <a:lnSpc>
                  <a:spcPct val="130000"/>
                </a:lnSpc>
                <a:spcBef>
                  <a:spcPct val="0"/>
                </a:spcBef>
                <a:spcAft>
                  <a:spcPct val="0"/>
                </a:spcAft>
                <a:defRPr/>
              </a:pPr>
              <a:r>
                <a:rPr lang="zh-CN" altLang="en-US" dirty="0">
                  <a:solidFill>
                    <a:prstClr val="black"/>
                  </a:solidFill>
                  <a:latin typeface="方正小标宋_GBK" charset="0"/>
                  <a:ea typeface="方正小标宋_GBK" charset="0"/>
                  <a:sym typeface="微软雅黑" panose="020B0503020204020204" charset="-122"/>
                </a:rPr>
                <a:t>我国意识形态领域形势发生全局性、根本性转变，全党全国各族人民文化自信明显增强，全社会凝聚力和向心力极大提升，为新时代开创党和国家事业新局面提供了坚强思想保证和强大精神力量。</a:t>
              </a:r>
              <a:endParaRPr lang="zh-CN" altLang="en-US" dirty="0">
                <a:solidFill>
                  <a:prstClr val="black"/>
                </a:solidFill>
                <a:latin typeface="方正小标宋_GBK" charset="0"/>
                <a:ea typeface="方正小标宋_GBK" charset="0"/>
                <a:sym typeface="微软雅黑" panose="020B0503020204020204" charset="-122"/>
              </a:endParaRPr>
            </a:p>
          </p:txBody>
        </p:sp>
      </p:grpSp>
      <p:grpSp>
        <p:nvGrpSpPr>
          <p:cNvPr id="28" name="组合 27"/>
          <p:cNvGrpSpPr/>
          <p:nvPr/>
        </p:nvGrpSpPr>
        <p:grpSpPr>
          <a:xfrm>
            <a:off x="1123951" y="3045885"/>
            <a:ext cx="2099733" cy="1246716"/>
            <a:chOff x="1029465" y="1493869"/>
            <a:chExt cx="1210587" cy="1390919"/>
          </a:xfrm>
        </p:grpSpPr>
        <p:sp>
          <p:nvSpPr>
            <p:cNvPr id="29" name="同侧圆角矩形 28"/>
            <p:cNvSpPr/>
            <p:nvPr>
              <p:custDataLst>
                <p:tags r:id="rId5"/>
              </p:custDataLst>
            </p:nvPr>
          </p:nvSpPr>
          <p:spPr>
            <a:xfrm rot="16200000">
              <a:off x="939299" y="1584035"/>
              <a:ext cx="1390919" cy="1210587"/>
            </a:xfrm>
            <a:prstGeom prst="round2SameRect">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49" name="矩形 48"/>
            <p:cNvSpPr/>
            <p:nvPr>
              <p:custDataLst>
                <p:tags r:id="rId6"/>
              </p:custDataLst>
            </p:nvPr>
          </p:nvSpPr>
          <p:spPr>
            <a:xfrm>
              <a:off x="1054849" y="1904768"/>
              <a:ext cx="1159821" cy="510083"/>
            </a:xfrm>
            <a:prstGeom prst="rect">
              <a:avLst/>
            </a:prstGeom>
          </p:spPr>
          <p:txBody>
            <a:bodyPr wrap="none">
              <a:spAutoFit/>
            </a:bodyPr>
            <a:lstStyle/>
            <a:p>
              <a:pPr algn="ctr" defTabSz="457200">
                <a:defRPr/>
              </a:pPr>
              <a:r>
                <a:rPr lang="zh-CN" altLang="en-US" sz="2400" b="1" kern="0" dirty="0">
                  <a:solidFill>
                    <a:srgbClr val="FFFAE3"/>
                  </a:solidFill>
                  <a:latin typeface="方正小标宋_GBK" charset="0"/>
                  <a:ea typeface="方正小标宋_GBK" charset="0"/>
                  <a:cs typeface="+mn-ea"/>
                  <a:sym typeface="微软雅黑" panose="020B0503020204020204" charset="-122"/>
                </a:rPr>
                <a:t>在社会建设上</a:t>
              </a:r>
              <a:endParaRPr lang="zh-CN" altLang="en-US" sz="2400" b="1" kern="0" dirty="0">
                <a:solidFill>
                  <a:srgbClr val="FFFAE3"/>
                </a:solidFill>
                <a:latin typeface="方正小标宋_GBK" charset="0"/>
                <a:ea typeface="方正小标宋_GBK" charset="0"/>
                <a:cs typeface="+mn-ea"/>
                <a:sym typeface="微软雅黑" panose="020B0503020204020204" charset="-122"/>
              </a:endParaRPr>
            </a:p>
          </p:txBody>
        </p:sp>
      </p:grpSp>
      <p:grpSp>
        <p:nvGrpSpPr>
          <p:cNvPr id="50" name="组合 49"/>
          <p:cNvGrpSpPr/>
          <p:nvPr/>
        </p:nvGrpSpPr>
        <p:grpSpPr>
          <a:xfrm>
            <a:off x="3261785" y="3035299"/>
            <a:ext cx="7979833" cy="1255184"/>
            <a:chOff x="2571561" y="1504835"/>
            <a:chExt cx="9338383" cy="1401217"/>
          </a:xfrm>
        </p:grpSpPr>
        <p:sp>
          <p:nvSpPr>
            <p:cNvPr id="51" name="同侧圆角矩形 50"/>
            <p:cNvSpPr/>
            <p:nvPr>
              <p:custDataLst>
                <p:tags r:id="rId7"/>
              </p:custDataLst>
            </p:nvPr>
          </p:nvSpPr>
          <p:spPr>
            <a:xfrm rot="5400000">
              <a:off x="6540144" y="-2463748"/>
              <a:ext cx="1401217" cy="9338383"/>
            </a:xfrm>
            <a:prstGeom prst="round2SameRect">
              <a:avLst/>
            </a:prstGeom>
            <a:noFill/>
            <a:ln w="12700" cap="flat" cmpd="sng" algn="ctr">
              <a:solidFill>
                <a:srgbClr val="E60000"/>
              </a:solid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52" name="矩形 51"/>
            <p:cNvSpPr/>
            <p:nvPr>
              <p:custDataLst>
                <p:tags r:id="rId8"/>
              </p:custDataLst>
            </p:nvPr>
          </p:nvSpPr>
          <p:spPr>
            <a:xfrm>
              <a:off x="2623577" y="1554458"/>
              <a:ext cx="9093158" cy="1295121"/>
            </a:xfrm>
            <a:prstGeom prst="rect">
              <a:avLst/>
            </a:prstGeom>
            <a:noFill/>
          </p:spPr>
          <p:txBody>
            <a:bodyPr>
              <a:spAutoFit/>
            </a:bodyPr>
            <a:lstStyle/>
            <a:p>
              <a:pPr algn="just" defTabSz="457200" fontAlgn="base">
                <a:lnSpc>
                  <a:spcPct val="130000"/>
                </a:lnSpc>
                <a:spcBef>
                  <a:spcPct val="0"/>
                </a:spcBef>
                <a:spcAft>
                  <a:spcPct val="0"/>
                </a:spcAft>
                <a:defRPr/>
              </a:pPr>
              <a:r>
                <a:rPr lang="zh-CN" altLang="en-US" dirty="0">
                  <a:solidFill>
                    <a:prstClr val="black"/>
                  </a:solidFill>
                  <a:latin typeface="方正小标宋_GBK" charset="0"/>
                  <a:ea typeface="方正小标宋_GBK" charset="0"/>
                  <a:sym typeface="微软雅黑" panose="020B0503020204020204" charset="-122"/>
                </a:rPr>
                <a:t>人民生活全方位改善</a:t>
              </a:r>
              <a:r>
                <a:rPr lang="zh-CN" altLang="en-US" dirty="0">
                  <a:solidFill>
                    <a:prstClr val="black"/>
                  </a:solidFill>
                  <a:latin typeface="方正小标宋_GBK" charset="0"/>
                  <a:ea typeface="方正小标宋_GBK" charset="0"/>
                  <a:sym typeface="微软雅黑" panose="020B0503020204020204" charset="-122"/>
                </a:rPr>
                <a:t>，</a:t>
              </a:r>
              <a:r>
                <a:rPr lang="zh-CN" altLang="en-US" dirty="0">
                  <a:solidFill>
                    <a:prstClr val="black"/>
                  </a:solidFill>
                  <a:latin typeface="方正小标宋_GBK" charset="0"/>
                  <a:ea typeface="方正小标宋_GBK" charset="0"/>
                  <a:sym typeface="微软雅黑" panose="020B0503020204020204" charset="-122"/>
                </a:rPr>
                <a:t>社会治理社会化</a:t>
              </a:r>
              <a:r>
                <a:rPr lang="zh-CN" altLang="en-US" dirty="0">
                  <a:solidFill>
                    <a:prstClr val="black"/>
                  </a:solidFill>
                  <a:latin typeface="方正小标宋_GBK" charset="0"/>
                  <a:ea typeface="方正小标宋_GBK" charset="0"/>
                  <a:sym typeface="微软雅黑" panose="020B0503020204020204" charset="-122"/>
                </a:rPr>
                <a:t>、法治化、智能化、专业化水平大幅度提升，发展了人民安居乐业、社会安定有序的良好局面，续写了社会长期稳定奇迹。</a:t>
              </a:r>
              <a:endParaRPr lang="en-US" altLang="zh-CN" dirty="0">
                <a:solidFill>
                  <a:prstClr val="black"/>
                </a:solidFill>
                <a:latin typeface="方正小标宋_GBK" charset="0"/>
                <a:ea typeface="方正小标宋_GBK" charset="0"/>
                <a:sym typeface="微软雅黑" panose="020B0503020204020204" charset="-122"/>
              </a:endParaRPr>
            </a:p>
          </p:txBody>
        </p:sp>
      </p:grpSp>
      <p:grpSp>
        <p:nvGrpSpPr>
          <p:cNvPr id="53" name="组合 52"/>
          <p:cNvGrpSpPr/>
          <p:nvPr/>
        </p:nvGrpSpPr>
        <p:grpSpPr>
          <a:xfrm>
            <a:off x="1123951" y="4561417"/>
            <a:ext cx="2099733" cy="1244600"/>
            <a:chOff x="1029465" y="1493868"/>
            <a:chExt cx="1210587" cy="1390919"/>
          </a:xfrm>
        </p:grpSpPr>
        <p:sp>
          <p:nvSpPr>
            <p:cNvPr id="54" name="同侧圆角矩形 53"/>
            <p:cNvSpPr/>
            <p:nvPr>
              <p:custDataLst>
                <p:tags r:id="rId9"/>
              </p:custDataLst>
            </p:nvPr>
          </p:nvSpPr>
          <p:spPr>
            <a:xfrm rot="16200000">
              <a:off x="939299" y="1584034"/>
              <a:ext cx="1390919" cy="1210587"/>
            </a:xfrm>
            <a:prstGeom prst="round2SameRect">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55" name="矩形 54"/>
            <p:cNvSpPr/>
            <p:nvPr>
              <p:custDataLst>
                <p:tags r:id="rId10"/>
              </p:custDataLst>
            </p:nvPr>
          </p:nvSpPr>
          <p:spPr>
            <a:xfrm>
              <a:off x="1102686" y="1744612"/>
              <a:ext cx="1064145" cy="919710"/>
            </a:xfrm>
            <a:prstGeom prst="rect">
              <a:avLst/>
            </a:prstGeom>
          </p:spPr>
          <p:txBody>
            <a:bodyPr>
              <a:spAutoFit/>
            </a:bodyPr>
            <a:lstStyle/>
            <a:p>
              <a:pPr algn="ctr" defTabSz="457200">
                <a:defRPr/>
              </a:pPr>
              <a:r>
                <a:rPr lang="zh-CN" altLang="en-US" sz="2400" b="1" kern="0" dirty="0">
                  <a:solidFill>
                    <a:srgbClr val="FFFAE3"/>
                  </a:solidFill>
                  <a:latin typeface="方正小标宋_GBK" charset="0"/>
                  <a:ea typeface="方正小标宋_GBK" charset="0"/>
                  <a:cs typeface="+mn-ea"/>
                  <a:sym typeface="微软雅黑" panose="020B0503020204020204" charset="-122"/>
                </a:rPr>
                <a:t>在生态文明建设上</a:t>
              </a:r>
              <a:endParaRPr lang="zh-CN" altLang="en-US" sz="2400" b="1" kern="0" dirty="0">
                <a:solidFill>
                  <a:srgbClr val="FFFAE3"/>
                </a:solidFill>
                <a:latin typeface="方正小标宋_GBK" charset="0"/>
                <a:ea typeface="方正小标宋_GBK" charset="0"/>
                <a:cs typeface="+mn-ea"/>
                <a:sym typeface="微软雅黑" panose="020B0503020204020204" charset="-122"/>
              </a:endParaRPr>
            </a:p>
          </p:txBody>
        </p:sp>
      </p:grpSp>
      <p:grpSp>
        <p:nvGrpSpPr>
          <p:cNvPr id="56" name="组合 55"/>
          <p:cNvGrpSpPr/>
          <p:nvPr/>
        </p:nvGrpSpPr>
        <p:grpSpPr>
          <a:xfrm>
            <a:off x="3261785" y="4550833"/>
            <a:ext cx="7979833" cy="1255184"/>
            <a:chOff x="2571561" y="1504835"/>
            <a:chExt cx="9338383" cy="1401217"/>
          </a:xfrm>
        </p:grpSpPr>
        <p:sp>
          <p:nvSpPr>
            <p:cNvPr id="57" name="同侧圆角矩形 56"/>
            <p:cNvSpPr/>
            <p:nvPr>
              <p:custDataLst>
                <p:tags r:id="rId11"/>
              </p:custDataLst>
            </p:nvPr>
          </p:nvSpPr>
          <p:spPr>
            <a:xfrm rot="5400000">
              <a:off x="6540144" y="-2463748"/>
              <a:ext cx="1401217" cy="9338383"/>
            </a:xfrm>
            <a:prstGeom prst="round2SameRect">
              <a:avLst/>
            </a:prstGeom>
            <a:noFill/>
            <a:ln w="12700" cap="flat" cmpd="sng" algn="ctr">
              <a:solidFill>
                <a:srgbClr val="E60000"/>
              </a:solid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45071" name="矩形 57"/>
            <p:cNvSpPr/>
            <p:nvPr>
              <p:custDataLst>
                <p:tags r:id="rId12"/>
              </p:custDataLst>
            </p:nvPr>
          </p:nvSpPr>
          <p:spPr>
            <a:xfrm>
              <a:off x="2624729" y="1614747"/>
              <a:ext cx="9092355" cy="1122863"/>
            </a:xfrm>
            <a:prstGeom prst="rect">
              <a:avLst/>
            </a:prstGeom>
            <a:noFill/>
            <a:ln w="9525">
              <a:noFill/>
            </a:ln>
          </p:spPr>
          <p:txBody>
            <a:bodyPr>
              <a:spAutoFit/>
            </a:bodyPr>
            <a:lstStyle/>
            <a:p>
              <a:pPr algn="just" defTabSz="457200">
                <a:lnSpc>
                  <a:spcPct val="150000"/>
                </a:lnSpc>
              </a:pPr>
              <a:r>
                <a:rPr lang="zh-CN" altLang="en-US" sz="2000" dirty="0">
                  <a:solidFill>
                    <a:srgbClr val="000000"/>
                  </a:solidFill>
                  <a:latin typeface="方正小标宋_GBK" charset="0"/>
                  <a:ea typeface="方正小标宋_GBK" charset="0"/>
                  <a:sym typeface="微软雅黑" panose="020B0503020204020204" charset="-122"/>
                </a:rPr>
                <a:t>党中央以前所未有的力度抓生态文明建设，美丽中国建设迈出重大步伐，我国生态环境保护发生历史性、转折性、全局性变化。</a:t>
              </a:r>
              <a:endParaRPr lang="zh-CN" altLang="en-US" sz="2000" dirty="0">
                <a:solidFill>
                  <a:srgbClr val="000000"/>
                </a:solidFill>
                <a:latin typeface="方正小标宋_GBK" charset="0"/>
                <a:ea typeface="方正小标宋_GBK" charset="0"/>
                <a:sym typeface="微软雅黑" panose="020B0503020204020204" charset="-122"/>
              </a:endParaRPr>
            </a:p>
          </p:txBody>
        </p:sp>
      </p:grpSp>
      <p:sp>
        <p:nvSpPr>
          <p:cNvPr id="2" name="矩形 1"/>
          <p:cNvSpPr/>
          <p:nvPr>
            <p:custDataLst>
              <p:tags r:id="rId13"/>
            </p:custDataLst>
          </p:nvPr>
        </p:nvSpPr>
        <p:spPr>
          <a:xfrm>
            <a:off x="0" y="6676179"/>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Calibri" panose="020F0502020204030204"/>
              <a:ea typeface="微软雅黑" panose="020B0503020204020204" charset="-122"/>
            </a:endParaRPr>
          </a:p>
        </p:txBody>
      </p:sp>
      <p:sp>
        <p:nvSpPr>
          <p:cNvPr id="4" name="矩形 3"/>
          <p:cNvSpPr/>
          <p:nvPr>
            <p:custDataLst>
              <p:tags r:id="rId14"/>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Calibri" panose="020F0502020204030204"/>
              <a:ea typeface="微软雅黑" panose="020B0503020204020204" charset="-122"/>
            </a:endParaRPr>
          </a:p>
        </p:txBody>
      </p:sp>
      <p:pic>
        <p:nvPicPr>
          <p:cNvPr id="45066" name="Picture 3" descr="E:\0000000我图PPT\00001PNG素材\01党委政府\小鸟46461.png"/>
          <p:cNvPicPr>
            <a:picLocks noChangeAspect="1"/>
          </p:cNvPicPr>
          <p:nvPr>
            <p:custDataLst>
              <p:tags r:id="rId15"/>
            </p:custDataLst>
          </p:nvPr>
        </p:nvPicPr>
        <p:blipFill>
          <a:blip r:embed="rId16"/>
          <a:stretch>
            <a:fillRect/>
          </a:stretch>
        </p:blipFill>
        <p:spPr>
          <a:xfrm>
            <a:off x="11705167" y="55034"/>
            <a:ext cx="389467" cy="296333"/>
          </a:xfrm>
          <a:prstGeom prst="rect">
            <a:avLst/>
          </a:prstGeom>
          <a:noFill/>
          <a:ln w="9525">
            <a:noFill/>
          </a:ln>
        </p:spPr>
      </p:pic>
      <p:sp>
        <p:nvSpPr>
          <p:cNvPr id="45067" name="文本占位符 4"/>
          <p:cNvSpPr txBox="1"/>
          <p:nvPr>
            <p:custDataLst>
              <p:tags r:id="rId17"/>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000" b="1" dirty="0">
                <a:solidFill>
                  <a:srgbClr val="CD0009"/>
                </a:solidFill>
                <a:latin typeface="思源黑体 CN Bold"/>
                <a:ea typeface="思源黑体 CN Bold"/>
              </a:rPr>
              <a:t>新时代十三个方面历史性成就</a:t>
            </a:r>
            <a:endParaRPr lang="zh-CN" altLang="en-US" sz="2000" b="1" dirty="0">
              <a:solidFill>
                <a:srgbClr val="CD0009"/>
              </a:solidFill>
              <a:latin typeface="思源黑体 CN Bold"/>
              <a:ea typeface="思源黑体 CN Bold"/>
            </a:endParaRPr>
          </a:p>
        </p:txBody>
      </p:sp>
      <p:pic>
        <p:nvPicPr>
          <p:cNvPr id="45068" name="图片 6" descr="万里长城剪影党建png素材"/>
          <p:cNvPicPr>
            <a:picLocks noChangeAspect="1"/>
          </p:cNvPicPr>
          <p:nvPr>
            <p:custDataLst>
              <p:tags r:id="rId18"/>
            </p:custDataLst>
          </p:nvPr>
        </p:nvPicPr>
        <p:blipFill>
          <a:blip r:embed="rId19"/>
          <a:stretch>
            <a:fillRect/>
          </a:stretch>
        </p:blipFill>
        <p:spPr>
          <a:xfrm>
            <a:off x="10574867" y="203200"/>
            <a:ext cx="1519767" cy="402167"/>
          </a:xfrm>
          <a:prstGeom prst="rect">
            <a:avLst/>
          </a:prstGeom>
          <a:noFill/>
          <a:ln w="9525">
            <a:noFill/>
          </a:ln>
        </p:spPr>
      </p:pic>
      <p:pic>
        <p:nvPicPr>
          <p:cNvPr id="45069" name="图片 7" descr="222"/>
          <p:cNvPicPr>
            <a:picLocks noChangeAspect="1"/>
          </p:cNvPicPr>
          <p:nvPr>
            <p:custDataLst>
              <p:tags r:id="rId20"/>
            </p:custDataLst>
          </p:nvPr>
        </p:nvPicPr>
        <p:blipFill>
          <a:blip r:embed="rId21"/>
          <a:stretch>
            <a:fillRect/>
          </a:stretch>
        </p:blipFill>
        <p:spPr>
          <a:xfrm>
            <a:off x="0" y="0"/>
            <a:ext cx="977900" cy="717551"/>
          </a:xfrm>
          <a:prstGeom prst="rect">
            <a:avLst/>
          </a:prstGeom>
          <a:noFill/>
          <a:ln w="9525">
            <a:noFill/>
          </a:ln>
        </p:spPr>
      </p:pic>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 calcmode="lin" valueType="num">
                                      <p:cBhvr>
                                        <p:cTn id="9" dur="500" fill="hold"/>
                                        <p:tgtEl>
                                          <p:spTgt spid="22"/>
                                        </p:tgtEl>
                                        <p:attrNameLst>
                                          <p:attrName>style.rotation</p:attrName>
                                        </p:attrNameLst>
                                      </p:cBhvr>
                                      <p:tavLst>
                                        <p:tav tm="0">
                                          <p:val>
                                            <p:fltVal val="360"/>
                                          </p:val>
                                        </p:tav>
                                        <p:tav tm="100000">
                                          <p:val>
                                            <p:fltVal val="0"/>
                                          </p:val>
                                        </p:tav>
                                      </p:tavLst>
                                    </p:anim>
                                    <p:animEffect transition="in" filter="fade">
                                      <p:cBhvr>
                                        <p:cTn id="10" dur="500"/>
                                        <p:tgtEl>
                                          <p:spTgt spid="22"/>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left)">
                                      <p:cBhvr>
                                        <p:cTn id="14" dur="500"/>
                                        <p:tgtEl>
                                          <p:spTgt spid="25"/>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fltVal val="0"/>
                                          </p:val>
                                        </p:tav>
                                        <p:tav tm="100000">
                                          <p:val>
                                            <p:strVal val="#ppt_w"/>
                                          </p:val>
                                        </p:tav>
                                      </p:tavLst>
                                    </p:anim>
                                    <p:anim calcmode="lin" valueType="num">
                                      <p:cBhvr>
                                        <p:cTn id="19" dur="500" fill="hold"/>
                                        <p:tgtEl>
                                          <p:spTgt spid="28"/>
                                        </p:tgtEl>
                                        <p:attrNameLst>
                                          <p:attrName>ppt_h</p:attrName>
                                        </p:attrNameLst>
                                      </p:cBhvr>
                                      <p:tavLst>
                                        <p:tav tm="0">
                                          <p:val>
                                            <p:fltVal val="0"/>
                                          </p:val>
                                        </p:tav>
                                        <p:tav tm="100000">
                                          <p:val>
                                            <p:strVal val="#ppt_h"/>
                                          </p:val>
                                        </p:tav>
                                      </p:tavLst>
                                    </p:anim>
                                    <p:anim calcmode="lin" valueType="num">
                                      <p:cBhvr>
                                        <p:cTn id="20" dur="500" fill="hold"/>
                                        <p:tgtEl>
                                          <p:spTgt spid="28"/>
                                        </p:tgtEl>
                                        <p:attrNameLst>
                                          <p:attrName>style.rotation</p:attrName>
                                        </p:attrNameLst>
                                      </p:cBhvr>
                                      <p:tavLst>
                                        <p:tav tm="0">
                                          <p:val>
                                            <p:fltVal val="360"/>
                                          </p:val>
                                        </p:tav>
                                        <p:tav tm="100000">
                                          <p:val>
                                            <p:fltVal val="0"/>
                                          </p:val>
                                        </p:tav>
                                      </p:tavLst>
                                    </p:anim>
                                    <p:animEffect transition="in" filter="fade">
                                      <p:cBhvr>
                                        <p:cTn id="21" dur="500"/>
                                        <p:tgtEl>
                                          <p:spTgt spid="28"/>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wipe(left)">
                                      <p:cBhvr>
                                        <p:cTn id="25" dur="500"/>
                                        <p:tgtEl>
                                          <p:spTgt spid="50"/>
                                        </p:tgtEl>
                                      </p:cBhvr>
                                    </p:animEffect>
                                  </p:childTnLst>
                                </p:cTn>
                              </p:par>
                            </p:childTnLst>
                          </p:cTn>
                        </p:par>
                        <p:par>
                          <p:cTn id="26" fill="hold">
                            <p:stCondLst>
                              <p:cond delay="2000"/>
                            </p:stCondLst>
                            <p:childTnLst>
                              <p:par>
                                <p:cTn id="27" presetID="49" presetClass="entr" presetSubtype="0" decel="100000"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 calcmode="lin" valueType="num">
                                      <p:cBhvr>
                                        <p:cTn id="31" dur="500" fill="hold"/>
                                        <p:tgtEl>
                                          <p:spTgt spid="53"/>
                                        </p:tgtEl>
                                        <p:attrNameLst>
                                          <p:attrName>style.rotation</p:attrName>
                                        </p:attrNameLst>
                                      </p:cBhvr>
                                      <p:tavLst>
                                        <p:tav tm="0">
                                          <p:val>
                                            <p:fltVal val="360"/>
                                          </p:val>
                                        </p:tav>
                                        <p:tav tm="100000">
                                          <p:val>
                                            <p:fltVal val="0"/>
                                          </p:val>
                                        </p:tav>
                                      </p:tavLst>
                                    </p:anim>
                                    <p:animEffect transition="in" filter="fade">
                                      <p:cBhvr>
                                        <p:cTn id="32" dur="500"/>
                                        <p:tgtEl>
                                          <p:spTgt spid="53"/>
                                        </p:tgtEl>
                                      </p:cBhvr>
                                    </p:animEffect>
                                  </p:childTnLst>
                                </p:cTn>
                              </p:par>
                            </p:childTnLst>
                          </p:cTn>
                        </p:par>
                        <p:par>
                          <p:cTn id="33" fill="hold">
                            <p:stCondLst>
                              <p:cond delay="2500"/>
                            </p:stCondLst>
                            <p:childTnLst>
                              <p:par>
                                <p:cTn id="34" presetID="22" presetClass="entr" presetSubtype="8" fill="hold" nodeType="after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wipe(left)">
                                      <p:cBhvr>
                                        <p:cTn id="36"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744855" y="1544955"/>
            <a:ext cx="2479040" cy="1225550"/>
            <a:chOff x="1029465" y="1493869"/>
            <a:chExt cx="1210587" cy="1390919"/>
          </a:xfrm>
        </p:grpSpPr>
        <p:sp>
          <p:nvSpPr>
            <p:cNvPr id="50" name="同侧圆角矩形 49"/>
            <p:cNvSpPr/>
            <p:nvPr>
              <p:custDataLst>
                <p:tags r:id="rId1"/>
              </p:custDataLst>
            </p:nvPr>
          </p:nvSpPr>
          <p:spPr>
            <a:xfrm rot="16200000">
              <a:off x="939299" y="1584035"/>
              <a:ext cx="1390919" cy="1210587"/>
            </a:xfrm>
            <a:prstGeom prst="round2SameRect">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51" name="矩形 50"/>
            <p:cNvSpPr/>
            <p:nvPr>
              <p:custDataLst>
                <p:tags r:id="rId2"/>
              </p:custDataLst>
            </p:nvPr>
          </p:nvSpPr>
          <p:spPr>
            <a:xfrm>
              <a:off x="1102686" y="1683649"/>
              <a:ext cx="1064145" cy="934006"/>
            </a:xfrm>
            <a:prstGeom prst="rect">
              <a:avLst/>
            </a:prstGeom>
          </p:spPr>
          <p:txBody>
            <a:bodyPr>
              <a:spAutoFit/>
            </a:bodyPr>
            <a:lstStyle/>
            <a:p>
              <a:pPr algn="ctr" defTabSz="457200">
                <a:defRPr/>
              </a:pPr>
              <a:r>
                <a:rPr lang="zh-CN" altLang="en-US" sz="2400" b="1" kern="0" dirty="0">
                  <a:solidFill>
                    <a:srgbClr val="FFFAE3"/>
                  </a:solidFill>
                  <a:latin typeface="方正小标宋_GBK" charset="0"/>
                  <a:ea typeface="方正小标宋_GBK" charset="0"/>
                  <a:cs typeface="+mn-ea"/>
                  <a:sym typeface="微软雅黑" panose="020B0503020204020204" charset="-122"/>
                </a:rPr>
                <a:t>在国防和军队建设上</a:t>
              </a:r>
              <a:endParaRPr lang="zh-CN" altLang="en-US" sz="2400" b="1" kern="0" dirty="0">
                <a:solidFill>
                  <a:srgbClr val="FFFAE3"/>
                </a:solidFill>
                <a:latin typeface="方正小标宋_GBK" charset="0"/>
                <a:ea typeface="方正小标宋_GBK" charset="0"/>
                <a:cs typeface="+mn-ea"/>
                <a:sym typeface="微软雅黑" panose="020B0503020204020204" charset="-122"/>
              </a:endParaRPr>
            </a:p>
          </p:txBody>
        </p:sp>
      </p:grpSp>
      <p:grpSp>
        <p:nvGrpSpPr>
          <p:cNvPr id="52" name="组合 51"/>
          <p:cNvGrpSpPr/>
          <p:nvPr/>
        </p:nvGrpSpPr>
        <p:grpSpPr>
          <a:xfrm>
            <a:off x="3261995" y="1534795"/>
            <a:ext cx="8750935" cy="1233805"/>
            <a:chOff x="2571561" y="1504835"/>
            <a:chExt cx="9338383" cy="1401217"/>
          </a:xfrm>
        </p:grpSpPr>
        <p:sp>
          <p:nvSpPr>
            <p:cNvPr id="53" name="同侧圆角矩形 52"/>
            <p:cNvSpPr/>
            <p:nvPr>
              <p:custDataLst>
                <p:tags r:id="rId3"/>
              </p:custDataLst>
            </p:nvPr>
          </p:nvSpPr>
          <p:spPr>
            <a:xfrm rot="5400000">
              <a:off x="6540144" y="-2463748"/>
              <a:ext cx="1401217" cy="9338383"/>
            </a:xfrm>
            <a:prstGeom prst="round2SameRect">
              <a:avLst/>
            </a:prstGeom>
            <a:noFill/>
            <a:ln w="12700" cap="flat" cmpd="sng" algn="ctr">
              <a:solidFill>
                <a:srgbClr val="E60000"/>
              </a:solid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54" name="矩形 53"/>
            <p:cNvSpPr/>
            <p:nvPr>
              <p:custDataLst>
                <p:tags r:id="rId4"/>
              </p:custDataLst>
            </p:nvPr>
          </p:nvSpPr>
          <p:spPr>
            <a:xfrm>
              <a:off x="2623577" y="1545693"/>
              <a:ext cx="9093158" cy="1317562"/>
            </a:xfrm>
            <a:prstGeom prst="rect">
              <a:avLst/>
            </a:prstGeom>
            <a:noFill/>
          </p:spPr>
          <p:txBody>
            <a:bodyPr>
              <a:spAutoFit/>
            </a:bodyPr>
            <a:lstStyle/>
            <a:p>
              <a:pPr algn="just" defTabSz="457200" fontAlgn="base">
                <a:lnSpc>
                  <a:spcPct val="130000"/>
                </a:lnSpc>
                <a:spcBef>
                  <a:spcPct val="0"/>
                </a:spcBef>
                <a:spcAft>
                  <a:spcPct val="0"/>
                </a:spcAft>
                <a:defRPr/>
              </a:pPr>
              <a:r>
                <a:rPr lang="zh-CN" altLang="en-US" dirty="0">
                  <a:solidFill>
                    <a:prstClr val="black"/>
                  </a:solidFill>
                  <a:latin typeface="方正小标宋_GBK" charset="0"/>
                  <a:ea typeface="方正小标宋_GBK" charset="0"/>
                  <a:sym typeface="微软雅黑" panose="020B0503020204020204" charset="-122"/>
                </a:rPr>
                <a:t>人民军队实现整体性革命性重塑</a:t>
              </a:r>
              <a:r>
                <a:rPr lang="zh-CN" altLang="en-US" dirty="0">
                  <a:solidFill>
                    <a:prstClr val="black"/>
                  </a:solidFill>
                  <a:latin typeface="方正小标宋_GBK" charset="0"/>
                  <a:ea typeface="方正小标宋_GBK" charset="0"/>
                  <a:sym typeface="微软雅黑" panose="020B0503020204020204" charset="-122"/>
                </a:rPr>
                <a:t>、重整行装再出发，国防实力和经济实力同步提升，人民军队坚决履行新时代使命任务，以顽强斗争精神和实际行动捍卫了国家主权、安全、发展利益。</a:t>
              </a:r>
              <a:endParaRPr lang="en-US" altLang="zh-CN" dirty="0">
                <a:solidFill>
                  <a:prstClr val="black"/>
                </a:solidFill>
                <a:latin typeface="方正小标宋_GBK" charset="0"/>
                <a:ea typeface="方正小标宋_GBK" charset="0"/>
                <a:sym typeface="微软雅黑" panose="020B0503020204020204" charset="-122"/>
              </a:endParaRPr>
            </a:p>
          </p:txBody>
        </p:sp>
      </p:grpSp>
      <p:grpSp>
        <p:nvGrpSpPr>
          <p:cNvPr id="55" name="组合 54"/>
          <p:cNvGrpSpPr/>
          <p:nvPr/>
        </p:nvGrpSpPr>
        <p:grpSpPr>
          <a:xfrm>
            <a:off x="739140" y="3030855"/>
            <a:ext cx="2320290" cy="995045"/>
            <a:chOff x="1029465" y="1493869"/>
            <a:chExt cx="1210587" cy="1390919"/>
          </a:xfrm>
        </p:grpSpPr>
        <p:sp>
          <p:nvSpPr>
            <p:cNvPr id="56" name="同侧圆角矩形 55"/>
            <p:cNvSpPr/>
            <p:nvPr>
              <p:custDataLst>
                <p:tags r:id="rId5"/>
              </p:custDataLst>
            </p:nvPr>
          </p:nvSpPr>
          <p:spPr>
            <a:xfrm rot="16200000">
              <a:off x="939299" y="1584035"/>
              <a:ext cx="1390919" cy="1210587"/>
            </a:xfrm>
            <a:prstGeom prst="round2SameRect">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57" name="矩形 56"/>
            <p:cNvSpPr/>
            <p:nvPr>
              <p:custDataLst>
                <p:tags r:id="rId6"/>
              </p:custDataLst>
            </p:nvPr>
          </p:nvSpPr>
          <p:spPr>
            <a:xfrm>
              <a:off x="1077058" y="1582650"/>
              <a:ext cx="1115400" cy="1150371"/>
            </a:xfrm>
            <a:prstGeom prst="rect">
              <a:avLst/>
            </a:prstGeom>
          </p:spPr>
          <p:txBody>
            <a:bodyPr>
              <a:spAutoFit/>
            </a:bodyPr>
            <a:lstStyle/>
            <a:p>
              <a:pPr algn="ctr" defTabSz="457200">
                <a:defRPr/>
              </a:pPr>
              <a:r>
                <a:rPr lang="zh-CN" altLang="en-US" sz="2400" b="1" kern="0" dirty="0">
                  <a:solidFill>
                    <a:srgbClr val="FFFAE3"/>
                  </a:solidFill>
                  <a:latin typeface="方正小标宋_GBK" charset="0"/>
                  <a:ea typeface="方正小标宋_GBK" charset="0"/>
                  <a:cs typeface="+mn-ea"/>
                  <a:sym typeface="微软雅黑" panose="020B0503020204020204" charset="-122"/>
                </a:rPr>
                <a:t>在维护国家安全上</a:t>
              </a:r>
              <a:endParaRPr lang="en-US" altLang="zh-CN" sz="2400" b="1" kern="0" dirty="0">
                <a:solidFill>
                  <a:srgbClr val="FFFAE3"/>
                </a:solidFill>
                <a:latin typeface="方正小标宋_GBK" charset="0"/>
                <a:ea typeface="方正小标宋_GBK" charset="0"/>
                <a:cs typeface="+mn-ea"/>
                <a:sym typeface="微软雅黑" panose="020B0503020204020204" charset="-122"/>
              </a:endParaRPr>
            </a:p>
          </p:txBody>
        </p:sp>
      </p:grpSp>
      <p:grpSp>
        <p:nvGrpSpPr>
          <p:cNvPr id="58" name="组合 57"/>
          <p:cNvGrpSpPr/>
          <p:nvPr/>
        </p:nvGrpSpPr>
        <p:grpSpPr>
          <a:xfrm>
            <a:off x="3059430" y="3005455"/>
            <a:ext cx="8860790" cy="1001395"/>
            <a:chOff x="2571561" y="1504835"/>
            <a:chExt cx="9338383" cy="1401217"/>
          </a:xfrm>
        </p:grpSpPr>
        <p:sp>
          <p:nvSpPr>
            <p:cNvPr id="59" name="同侧圆角矩形 58"/>
            <p:cNvSpPr/>
            <p:nvPr>
              <p:custDataLst>
                <p:tags r:id="rId7"/>
              </p:custDataLst>
            </p:nvPr>
          </p:nvSpPr>
          <p:spPr>
            <a:xfrm rot="5400000">
              <a:off x="6540144" y="-2463748"/>
              <a:ext cx="1401217" cy="9338383"/>
            </a:xfrm>
            <a:prstGeom prst="round2SameRect">
              <a:avLst/>
            </a:prstGeom>
            <a:noFill/>
            <a:ln w="12700" cap="flat" cmpd="sng" algn="ctr">
              <a:solidFill>
                <a:srgbClr val="E60000"/>
              </a:solid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60" name="矩形 59"/>
            <p:cNvSpPr/>
            <p:nvPr>
              <p:custDataLst>
                <p:tags r:id="rId8"/>
              </p:custDataLst>
            </p:nvPr>
          </p:nvSpPr>
          <p:spPr>
            <a:xfrm>
              <a:off x="2623577" y="1555198"/>
              <a:ext cx="9093158" cy="1279488"/>
            </a:xfrm>
            <a:prstGeom prst="rect">
              <a:avLst/>
            </a:prstGeom>
            <a:noFill/>
          </p:spPr>
          <p:txBody>
            <a:bodyPr>
              <a:spAutoFit/>
            </a:bodyPr>
            <a:lstStyle/>
            <a:p>
              <a:pPr algn="just" defTabSz="457200" fontAlgn="base">
                <a:lnSpc>
                  <a:spcPct val="150000"/>
                </a:lnSpc>
                <a:spcBef>
                  <a:spcPct val="0"/>
                </a:spcBef>
                <a:spcAft>
                  <a:spcPct val="0"/>
                </a:spcAft>
                <a:defRPr/>
              </a:pPr>
              <a:r>
                <a:rPr lang="zh-CN" altLang="en-US" dirty="0">
                  <a:solidFill>
                    <a:prstClr val="black"/>
                  </a:solidFill>
                  <a:latin typeface="方正小标宋_GBK" charset="0"/>
                  <a:ea typeface="方正小标宋_GBK" charset="0"/>
                  <a:sym typeface="微软雅黑" panose="020B0503020204020204" charset="-122"/>
                </a:rPr>
                <a:t>国家安全得到全面加强，经受住了来自政治、经济、意识形态、自然界等方面的风险挑战考验，为党和国家兴旺发达、长治久安提供了有力保证。</a:t>
              </a:r>
              <a:endParaRPr lang="zh-CN" altLang="en-US" dirty="0">
                <a:solidFill>
                  <a:prstClr val="black"/>
                </a:solidFill>
                <a:latin typeface="方正小标宋_GBK" charset="0"/>
                <a:ea typeface="方正小标宋_GBK" charset="0"/>
                <a:sym typeface="微软雅黑" panose="020B0503020204020204" charset="-122"/>
              </a:endParaRPr>
            </a:p>
          </p:txBody>
        </p:sp>
      </p:grpSp>
      <p:grpSp>
        <p:nvGrpSpPr>
          <p:cNvPr id="61" name="组合 60"/>
          <p:cNvGrpSpPr/>
          <p:nvPr/>
        </p:nvGrpSpPr>
        <p:grpSpPr>
          <a:xfrm>
            <a:off x="739140" y="4324350"/>
            <a:ext cx="2357755" cy="1691041"/>
            <a:chOff x="1029465" y="1493869"/>
            <a:chExt cx="1210587" cy="1390919"/>
          </a:xfrm>
        </p:grpSpPr>
        <p:sp>
          <p:nvSpPr>
            <p:cNvPr id="62" name="同侧圆角矩形 61"/>
            <p:cNvSpPr/>
            <p:nvPr>
              <p:custDataLst>
                <p:tags r:id="rId9"/>
              </p:custDataLst>
            </p:nvPr>
          </p:nvSpPr>
          <p:spPr>
            <a:xfrm rot="16200000">
              <a:off x="939299" y="1584035"/>
              <a:ext cx="1390919" cy="1210587"/>
            </a:xfrm>
            <a:prstGeom prst="round2SameRect">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63" name="矩形 62"/>
            <p:cNvSpPr/>
            <p:nvPr>
              <p:custDataLst>
                <p:tags r:id="rId10"/>
              </p:custDataLst>
            </p:nvPr>
          </p:nvSpPr>
          <p:spPr>
            <a:xfrm>
              <a:off x="1077058" y="1765438"/>
              <a:ext cx="1115400" cy="977749"/>
            </a:xfrm>
            <a:prstGeom prst="rect">
              <a:avLst/>
            </a:prstGeom>
          </p:spPr>
          <p:txBody>
            <a:bodyPr>
              <a:spAutoFit/>
            </a:bodyPr>
            <a:lstStyle/>
            <a:p>
              <a:pPr algn="ctr" defTabSz="457200">
                <a:defRPr/>
              </a:pPr>
              <a:r>
                <a:rPr lang="zh-CN" altLang="en-US" sz="2400" b="1" kern="0" dirty="0">
                  <a:solidFill>
                    <a:srgbClr val="FFFAE3"/>
                  </a:solidFill>
                  <a:latin typeface="方正小标宋_GBK" charset="0"/>
                  <a:ea typeface="方正小标宋_GBK" charset="0"/>
                  <a:cs typeface="方正小标宋_GBK" charset="0"/>
                  <a:sym typeface="微软雅黑" panose="020B0503020204020204" charset="-122"/>
                </a:rPr>
                <a:t>在坚持“一国两制”和推进祖国统一上</a:t>
              </a:r>
              <a:endParaRPr lang="zh-CN" altLang="en-US" sz="2400" b="1" kern="0" dirty="0">
                <a:solidFill>
                  <a:srgbClr val="FFFAE3"/>
                </a:solidFill>
                <a:latin typeface="方正小标宋_GBK" charset="0"/>
                <a:ea typeface="方正小标宋_GBK" charset="0"/>
                <a:cs typeface="方正小标宋_GBK" charset="0"/>
                <a:sym typeface="微软雅黑" panose="020B0503020204020204" charset="-122"/>
              </a:endParaRPr>
            </a:p>
          </p:txBody>
        </p:sp>
      </p:grpSp>
      <p:grpSp>
        <p:nvGrpSpPr>
          <p:cNvPr id="64" name="组合 63"/>
          <p:cNvGrpSpPr/>
          <p:nvPr/>
        </p:nvGrpSpPr>
        <p:grpSpPr>
          <a:xfrm>
            <a:off x="3096895" y="4260215"/>
            <a:ext cx="8971280" cy="1819852"/>
            <a:chOff x="2571561" y="1504835"/>
            <a:chExt cx="9338383" cy="1496420"/>
          </a:xfrm>
        </p:grpSpPr>
        <p:sp>
          <p:nvSpPr>
            <p:cNvPr id="65" name="同侧圆角矩形 64"/>
            <p:cNvSpPr/>
            <p:nvPr>
              <p:custDataLst>
                <p:tags r:id="rId11"/>
              </p:custDataLst>
            </p:nvPr>
          </p:nvSpPr>
          <p:spPr>
            <a:xfrm rot="5400000">
              <a:off x="6540144" y="-2463748"/>
              <a:ext cx="1401217" cy="9338383"/>
            </a:xfrm>
            <a:prstGeom prst="round2SameRect">
              <a:avLst/>
            </a:prstGeom>
            <a:noFill/>
            <a:ln w="12700" cap="flat" cmpd="sng" algn="ctr">
              <a:solidFill>
                <a:srgbClr val="E60000"/>
              </a:solid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46095" name="矩形 65"/>
            <p:cNvSpPr/>
            <p:nvPr>
              <p:custDataLst>
                <p:tags r:id="rId12"/>
              </p:custDataLst>
            </p:nvPr>
          </p:nvSpPr>
          <p:spPr>
            <a:xfrm>
              <a:off x="2624729" y="1572666"/>
              <a:ext cx="9092355" cy="1428589"/>
            </a:xfrm>
            <a:prstGeom prst="rect">
              <a:avLst/>
            </a:prstGeom>
            <a:noFill/>
            <a:ln w="9525">
              <a:noFill/>
            </a:ln>
          </p:spPr>
          <p:txBody>
            <a:bodyPr>
              <a:spAutoFit/>
            </a:bodyPr>
            <a:lstStyle/>
            <a:p>
              <a:pPr algn="just" defTabSz="457200">
                <a:lnSpc>
                  <a:spcPct val="150000"/>
                </a:lnSpc>
              </a:pPr>
              <a:r>
                <a:rPr lang="zh-CN" altLang="en-US" dirty="0">
                  <a:solidFill>
                    <a:srgbClr val="000000"/>
                  </a:solidFill>
                  <a:latin typeface="方正小标宋_GBK" charset="0"/>
                  <a:ea typeface="方正小标宋_GBK" charset="0"/>
                  <a:cs typeface="方正小标宋_GBK" charset="0"/>
                  <a:sym typeface="微软雅黑" panose="020B0503020204020204" charset="-122"/>
                </a:rPr>
                <a:t>党中央采取一系列标本兼治的举措，坚定落实“爱国者治港”、“爱国者治澳”，推动香港局势实现由乱到治的重大转折，为推进依法治港治澳、促进“一国两制”实践行稳致远打下了坚实基础；坚持一个中国原则和“九二共识”，坚决反对“台独”分裂行径，坚决反对外部势力干涉，牢牢把握两岸关系主导权和主动权。</a:t>
              </a:r>
              <a:endParaRPr lang="zh-CN" altLang="en-US" dirty="0">
                <a:solidFill>
                  <a:srgbClr val="000000"/>
                </a:solidFill>
                <a:latin typeface="方正小标宋_GBK" charset="0"/>
                <a:ea typeface="方正小标宋_GBK" charset="0"/>
                <a:cs typeface="方正小标宋_GBK" charset="0"/>
                <a:sym typeface="微软雅黑" panose="020B0503020204020204" charset="-122"/>
              </a:endParaRPr>
            </a:p>
          </p:txBody>
        </p:sp>
      </p:grpSp>
      <p:sp>
        <p:nvSpPr>
          <p:cNvPr id="2" name="矩形 1"/>
          <p:cNvSpPr/>
          <p:nvPr>
            <p:custDataLst>
              <p:tags r:id="rId13"/>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Calibri" panose="020F0502020204030204"/>
              <a:ea typeface="微软雅黑" panose="020B0503020204020204" charset="-122"/>
            </a:endParaRPr>
          </a:p>
        </p:txBody>
      </p:sp>
      <p:sp>
        <p:nvSpPr>
          <p:cNvPr id="3" name="矩形 2"/>
          <p:cNvSpPr/>
          <p:nvPr>
            <p:custDataLst>
              <p:tags r:id="rId14"/>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Calibri" panose="020F0502020204030204"/>
              <a:ea typeface="微软雅黑" panose="020B0503020204020204" charset="-122"/>
            </a:endParaRPr>
          </a:p>
        </p:txBody>
      </p:sp>
      <p:pic>
        <p:nvPicPr>
          <p:cNvPr id="46090" name="Picture 3" descr="E:\0000000我图PPT\00001PNG素材\01党委政府\小鸟46461.png"/>
          <p:cNvPicPr>
            <a:picLocks noChangeAspect="1"/>
          </p:cNvPicPr>
          <p:nvPr>
            <p:custDataLst>
              <p:tags r:id="rId15"/>
            </p:custDataLst>
          </p:nvPr>
        </p:nvPicPr>
        <p:blipFill>
          <a:blip r:embed="rId16"/>
          <a:stretch>
            <a:fillRect/>
          </a:stretch>
        </p:blipFill>
        <p:spPr>
          <a:xfrm>
            <a:off x="11705167" y="55034"/>
            <a:ext cx="389467" cy="296333"/>
          </a:xfrm>
          <a:prstGeom prst="rect">
            <a:avLst/>
          </a:prstGeom>
          <a:noFill/>
          <a:ln w="9525">
            <a:noFill/>
          </a:ln>
        </p:spPr>
      </p:pic>
      <p:sp>
        <p:nvSpPr>
          <p:cNvPr id="46091" name="文本占位符 4"/>
          <p:cNvSpPr txBox="1"/>
          <p:nvPr>
            <p:custDataLst>
              <p:tags r:id="rId17"/>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000" b="1" dirty="0">
                <a:solidFill>
                  <a:srgbClr val="CD0009"/>
                </a:solidFill>
                <a:latin typeface="方正小标宋_GBK" charset="0"/>
                <a:ea typeface="方正小标宋_GBK" charset="0"/>
              </a:rPr>
              <a:t>新时代十三个方面历史性成就</a:t>
            </a:r>
            <a:endParaRPr lang="zh-CN" altLang="en-US" sz="2000" b="1" dirty="0">
              <a:solidFill>
                <a:srgbClr val="CD0009"/>
              </a:solidFill>
              <a:latin typeface="方正小标宋_GBK" charset="0"/>
              <a:ea typeface="方正小标宋_GBK" charset="0"/>
            </a:endParaRPr>
          </a:p>
        </p:txBody>
      </p:sp>
      <p:pic>
        <p:nvPicPr>
          <p:cNvPr id="46092" name="图片 5" descr="万里长城剪影党建png素材"/>
          <p:cNvPicPr>
            <a:picLocks noChangeAspect="1"/>
          </p:cNvPicPr>
          <p:nvPr>
            <p:custDataLst>
              <p:tags r:id="rId18"/>
            </p:custDataLst>
          </p:nvPr>
        </p:nvPicPr>
        <p:blipFill>
          <a:blip r:embed="rId19"/>
          <a:stretch>
            <a:fillRect/>
          </a:stretch>
        </p:blipFill>
        <p:spPr>
          <a:xfrm>
            <a:off x="10574867" y="203200"/>
            <a:ext cx="1519767" cy="402167"/>
          </a:xfrm>
          <a:prstGeom prst="rect">
            <a:avLst/>
          </a:prstGeom>
          <a:noFill/>
          <a:ln w="9525">
            <a:noFill/>
          </a:ln>
        </p:spPr>
      </p:pic>
      <p:pic>
        <p:nvPicPr>
          <p:cNvPr id="46093" name="图片 6" descr="222"/>
          <p:cNvPicPr>
            <a:picLocks noChangeAspect="1"/>
          </p:cNvPicPr>
          <p:nvPr>
            <p:custDataLst>
              <p:tags r:id="rId20"/>
            </p:custDataLst>
          </p:nvPr>
        </p:nvPicPr>
        <p:blipFill>
          <a:blip r:embed="rId21"/>
          <a:stretch>
            <a:fillRect/>
          </a:stretch>
        </p:blipFill>
        <p:spPr>
          <a:xfrm>
            <a:off x="0" y="0"/>
            <a:ext cx="977900" cy="717551"/>
          </a:xfrm>
          <a:prstGeom prst="rect">
            <a:avLst/>
          </a:prstGeom>
          <a:noFill/>
          <a:ln w="9525">
            <a:noFill/>
          </a:ln>
        </p:spPr>
      </p:pic>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 calcmode="lin" valueType="num">
                                      <p:cBhvr>
                                        <p:cTn id="9" dur="500" fill="hold"/>
                                        <p:tgtEl>
                                          <p:spTgt spid="49"/>
                                        </p:tgtEl>
                                        <p:attrNameLst>
                                          <p:attrName>style.rotation</p:attrName>
                                        </p:attrNameLst>
                                      </p:cBhvr>
                                      <p:tavLst>
                                        <p:tav tm="0">
                                          <p:val>
                                            <p:fltVal val="360"/>
                                          </p:val>
                                        </p:tav>
                                        <p:tav tm="100000">
                                          <p:val>
                                            <p:fltVal val="0"/>
                                          </p:val>
                                        </p:tav>
                                      </p:tavLst>
                                    </p:anim>
                                    <p:animEffect transition="in" filter="fade">
                                      <p:cBhvr>
                                        <p:cTn id="10" dur="500"/>
                                        <p:tgtEl>
                                          <p:spTgt spid="49"/>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52"/>
                                        </p:tgtEl>
                                        <p:attrNameLst>
                                          <p:attrName>style.visibility</p:attrName>
                                        </p:attrNameLst>
                                      </p:cBhvr>
                                      <p:to>
                                        <p:strVal val="visible"/>
                                      </p:to>
                                    </p:set>
                                    <p:animEffect transition="in" filter="wipe(left)">
                                      <p:cBhvr>
                                        <p:cTn id="14" dur="500"/>
                                        <p:tgtEl>
                                          <p:spTgt spid="52"/>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55"/>
                                        </p:tgtEl>
                                        <p:attrNameLst>
                                          <p:attrName>style.visibility</p:attrName>
                                        </p:attrNameLst>
                                      </p:cBhvr>
                                      <p:to>
                                        <p:strVal val="visible"/>
                                      </p:to>
                                    </p:set>
                                    <p:anim calcmode="lin" valueType="num">
                                      <p:cBhvr>
                                        <p:cTn id="18" dur="500" fill="hold"/>
                                        <p:tgtEl>
                                          <p:spTgt spid="55"/>
                                        </p:tgtEl>
                                        <p:attrNameLst>
                                          <p:attrName>ppt_w</p:attrName>
                                        </p:attrNameLst>
                                      </p:cBhvr>
                                      <p:tavLst>
                                        <p:tav tm="0">
                                          <p:val>
                                            <p:fltVal val="0"/>
                                          </p:val>
                                        </p:tav>
                                        <p:tav tm="100000">
                                          <p:val>
                                            <p:strVal val="#ppt_w"/>
                                          </p:val>
                                        </p:tav>
                                      </p:tavLst>
                                    </p:anim>
                                    <p:anim calcmode="lin" valueType="num">
                                      <p:cBhvr>
                                        <p:cTn id="19" dur="500" fill="hold"/>
                                        <p:tgtEl>
                                          <p:spTgt spid="55"/>
                                        </p:tgtEl>
                                        <p:attrNameLst>
                                          <p:attrName>ppt_h</p:attrName>
                                        </p:attrNameLst>
                                      </p:cBhvr>
                                      <p:tavLst>
                                        <p:tav tm="0">
                                          <p:val>
                                            <p:fltVal val="0"/>
                                          </p:val>
                                        </p:tav>
                                        <p:tav tm="100000">
                                          <p:val>
                                            <p:strVal val="#ppt_h"/>
                                          </p:val>
                                        </p:tav>
                                      </p:tavLst>
                                    </p:anim>
                                    <p:anim calcmode="lin" valueType="num">
                                      <p:cBhvr>
                                        <p:cTn id="20" dur="500" fill="hold"/>
                                        <p:tgtEl>
                                          <p:spTgt spid="55"/>
                                        </p:tgtEl>
                                        <p:attrNameLst>
                                          <p:attrName>style.rotation</p:attrName>
                                        </p:attrNameLst>
                                      </p:cBhvr>
                                      <p:tavLst>
                                        <p:tav tm="0">
                                          <p:val>
                                            <p:fltVal val="360"/>
                                          </p:val>
                                        </p:tav>
                                        <p:tav tm="100000">
                                          <p:val>
                                            <p:fltVal val="0"/>
                                          </p:val>
                                        </p:tav>
                                      </p:tavLst>
                                    </p:anim>
                                    <p:animEffect transition="in" filter="fade">
                                      <p:cBhvr>
                                        <p:cTn id="21" dur="500"/>
                                        <p:tgtEl>
                                          <p:spTgt spid="55"/>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wipe(left)">
                                      <p:cBhvr>
                                        <p:cTn id="25" dur="500"/>
                                        <p:tgtEl>
                                          <p:spTgt spid="58"/>
                                        </p:tgtEl>
                                      </p:cBhvr>
                                    </p:animEffect>
                                  </p:childTnLst>
                                </p:cTn>
                              </p:par>
                            </p:childTnLst>
                          </p:cTn>
                        </p:par>
                        <p:par>
                          <p:cTn id="26" fill="hold">
                            <p:stCondLst>
                              <p:cond delay="2000"/>
                            </p:stCondLst>
                            <p:childTnLst>
                              <p:par>
                                <p:cTn id="27" presetID="49" presetClass="entr" presetSubtype="0" decel="100000" fill="hold" nodeType="after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p:cTn id="29" dur="500" fill="hold"/>
                                        <p:tgtEl>
                                          <p:spTgt spid="61"/>
                                        </p:tgtEl>
                                        <p:attrNameLst>
                                          <p:attrName>ppt_w</p:attrName>
                                        </p:attrNameLst>
                                      </p:cBhvr>
                                      <p:tavLst>
                                        <p:tav tm="0">
                                          <p:val>
                                            <p:fltVal val="0"/>
                                          </p:val>
                                        </p:tav>
                                        <p:tav tm="100000">
                                          <p:val>
                                            <p:strVal val="#ppt_w"/>
                                          </p:val>
                                        </p:tav>
                                      </p:tavLst>
                                    </p:anim>
                                    <p:anim calcmode="lin" valueType="num">
                                      <p:cBhvr>
                                        <p:cTn id="30" dur="500" fill="hold"/>
                                        <p:tgtEl>
                                          <p:spTgt spid="61"/>
                                        </p:tgtEl>
                                        <p:attrNameLst>
                                          <p:attrName>ppt_h</p:attrName>
                                        </p:attrNameLst>
                                      </p:cBhvr>
                                      <p:tavLst>
                                        <p:tav tm="0">
                                          <p:val>
                                            <p:fltVal val="0"/>
                                          </p:val>
                                        </p:tav>
                                        <p:tav tm="100000">
                                          <p:val>
                                            <p:strVal val="#ppt_h"/>
                                          </p:val>
                                        </p:tav>
                                      </p:tavLst>
                                    </p:anim>
                                    <p:anim calcmode="lin" valueType="num">
                                      <p:cBhvr>
                                        <p:cTn id="31" dur="500" fill="hold"/>
                                        <p:tgtEl>
                                          <p:spTgt spid="61"/>
                                        </p:tgtEl>
                                        <p:attrNameLst>
                                          <p:attrName>style.rotation</p:attrName>
                                        </p:attrNameLst>
                                      </p:cBhvr>
                                      <p:tavLst>
                                        <p:tav tm="0">
                                          <p:val>
                                            <p:fltVal val="360"/>
                                          </p:val>
                                        </p:tav>
                                        <p:tav tm="100000">
                                          <p:val>
                                            <p:fltVal val="0"/>
                                          </p:val>
                                        </p:tav>
                                      </p:tavLst>
                                    </p:anim>
                                    <p:animEffect transition="in" filter="fade">
                                      <p:cBhvr>
                                        <p:cTn id="32" dur="500"/>
                                        <p:tgtEl>
                                          <p:spTgt spid="61"/>
                                        </p:tgtEl>
                                      </p:cBhvr>
                                    </p:animEffect>
                                  </p:childTnLst>
                                </p:cTn>
                              </p:par>
                            </p:childTnLst>
                          </p:cTn>
                        </p:par>
                        <p:par>
                          <p:cTn id="33" fill="hold">
                            <p:stCondLst>
                              <p:cond delay="2500"/>
                            </p:stCondLst>
                            <p:childTnLst>
                              <p:par>
                                <p:cTn id="34" presetID="22" presetClass="entr" presetSubtype="8" fill="hold" nodeType="after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wipe(left)">
                                      <p:cBhvr>
                                        <p:cTn id="36"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123950" y="1503045"/>
            <a:ext cx="2332355" cy="1225550"/>
            <a:chOff x="1029465" y="1493869"/>
            <a:chExt cx="1210587" cy="1390919"/>
          </a:xfrm>
        </p:grpSpPr>
        <p:sp>
          <p:nvSpPr>
            <p:cNvPr id="26" name="同侧圆角矩形 25"/>
            <p:cNvSpPr/>
            <p:nvPr>
              <p:custDataLst>
                <p:tags r:id="rId1"/>
              </p:custDataLst>
            </p:nvPr>
          </p:nvSpPr>
          <p:spPr>
            <a:xfrm rot="16200000">
              <a:off x="939299" y="1584035"/>
              <a:ext cx="1390919" cy="1210587"/>
            </a:xfrm>
            <a:prstGeom prst="round2SameRect">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27" name="矩形 26"/>
            <p:cNvSpPr/>
            <p:nvPr>
              <p:custDataLst>
                <p:tags r:id="rId2"/>
              </p:custDataLst>
            </p:nvPr>
          </p:nvSpPr>
          <p:spPr>
            <a:xfrm>
              <a:off x="1102686" y="1683649"/>
              <a:ext cx="1064145" cy="518892"/>
            </a:xfrm>
            <a:prstGeom prst="rect">
              <a:avLst/>
            </a:prstGeom>
          </p:spPr>
          <p:txBody>
            <a:bodyPr>
              <a:spAutoFit/>
            </a:bodyPr>
            <a:lstStyle/>
            <a:p>
              <a:pPr algn="ctr" defTabSz="457200">
                <a:defRPr/>
              </a:pPr>
              <a:r>
                <a:rPr lang="zh-CN" altLang="en-US" sz="2400" b="1" kern="0" dirty="0">
                  <a:solidFill>
                    <a:srgbClr val="FFFAE3"/>
                  </a:solidFill>
                  <a:latin typeface="方正小标宋_GBK" charset="0"/>
                  <a:ea typeface="方正小标宋_GBK" charset="0"/>
                  <a:cs typeface="+mn-ea"/>
                  <a:sym typeface="微软雅黑" panose="020B0503020204020204" charset="-122"/>
                </a:rPr>
                <a:t>在外交工作上</a:t>
              </a:r>
              <a:endParaRPr lang="zh-CN" altLang="en-US" sz="2400" b="1" kern="0" dirty="0">
                <a:solidFill>
                  <a:srgbClr val="FFFAE3"/>
                </a:solidFill>
                <a:latin typeface="方正小标宋_GBK" charset="0"/>
                <a:ea typeface="方正小标宋_GBK" charset="0"/>
                <a:cs typeface="+mn-ea"/>
                <a:sym typeface="微软雅黑" panose="020B0503020204020204" charset="-122"/>
              </a:endParaRPr>
            </a:p>
          </p:txBody>
        </p:sp>
      </p:grpSp>
      <p:grpSp>
        <p:nvGrpSpPr>
          <p:cNvPr id="28" name="组合 27"/>
          <p:cNvGrpSpPr/>
          <p:nvPr/>
        </p:nvGrpSpPr>
        <p:grpSpPr>
          <a:xfrm>
            <a:off x="3456305" y="1457960"/>
            <a:ext cx="8653780" cy="1316152"/>
            <a:chOff x="2571561" y="1504835"/>
            <a:chExt cx="9338383" cy="1494061"/>
          </a:xfrm>
        </p:grpSpPr>
        <p:sp>
          <p:nvSpPr>
            <p:cNvPr id="29" name="同侧圆角矩形 28"/>
            <p:cNvSpPr/>
            <p:nvPr>
              <p:custDataLst>
                <p:tags r:id="rId3"/>
              </p:custDataLst>
            </p:nvPr>
          </p:nvSpPr>
          <p:spPr>
            <a:xfrm rot="5400000">
              <a:off x="6540144" y="-2463748"/>
              <a:ext cx="1401217" cy="9338383"/>
            </a:xfrm>
            <a:prstGeom prst="round2SameRect">
              <a:avLst/>
            </a:prstGeom>
            <a:noFill/>
            <a:ln w="12700" cap="flat" cmpd="sng" algn="ctr">
              <a:solidFill>
                <a:srgbClr val="E60000"/>
              </a:solidFill>
              <a:prstDash val="solid"/>
              <a:miter lim="800000"/>
            </a:ln>
            <a:effectLst/>
          </p:spPr>
          <p:txBody>
            <a:bodyPr anchor="ctr"/>
            <a:lstStyle/>
            <a:p>
              <a:pPr algn="ctr" defTabSz="457200">
                <a:defRPr/>
              </a:pPr>
              <a:endParaRPr lang="zh-CN" altLang="en-US" kern="0">
                <a:solidFill>
                  <a:prstClr val="white"/>
                </a:solidFill>
                <a:latin typeface="Calibri" panose="020F0502020204030204"/>
                <a:ea typeface="宋体" panose="02010600030101010101" pitchFamily="2" charset="-122"/>
              </a:endParaRPr>
            </a:p>
          </p:txBody>
        </p:sp>
        <p:sp>
          <p:nvSpPr>
            <p:cNvPr id="30" name="矩形 29"/>
            <p:cNvSpPr/>
            <p:nvPr>
              <p:custDataLst>
                <p:tags r:id="rId4"/>
              </p:custDataLst>
            </p:nvPr>
          </p:nvSpPr>
          <p:spPr>
            <a:xfrm>
              <a:off x="2623577" y="1545693"/>
              <a:ext cx="9093158" cy="1453203"/>
            </a:xfrm>
            <a:prstGeom prst="rect">
              <a:avLst/>
            </a:prstGeom>
            <a:noFill/>
          </p:spPr>
          <p:txBody>
            <a:bodyPr>
              <a:spAutoFit/>
            </a:bodyPr>
            <a:lstStyle/>
            <a:p>
              <a:pPr algn="just" defTabSz="457200" fontAlgn="base">
                <a:lnSpc>
                  <a:spcPct val="130000"/>
                </a:lnSpc>
                <a:spcBef>
                  <a:spcPct val="0"/>
                </a:spcBef>
                <a:spcAft>
                  <a:spcPct val="0"/>
                </a:spcAft>
                <a:defRPr/>
              </a:pPr>
              <a:r>
                <a:rPr lang="zh-CN" altLang="en-US" sz="2000" dirty="0">
                  <a:solidFill>
                    <a:prstClr val="black"/>
                  </a:solidFill>
                  <a:latin typeface="方正小标宋_GBK" charset="0"/>
                  <a:ea typeface="方正小标宋_GBK" charset="0"/>
                  <a:sym typeface="微软雅黑" panose="020B0503020204020204" charset="-122"/>
                </a:rPr>
                <a:t>中国特色大国外交全面推进</a:t>
              </a:r>
              <a:r>
                <a:rPr lang="zh-CN" altLang="en-US" sz="2000" dirty="0">
                  <a:solidFill>
                    <a:prstClr val="black"/>
                  </a:solidFill>
                  <a:latin typeface="方正小标宋_GBK" charset="0"/>
                  <a:ea typeface="方正小标宋_GBK" charset="0"/>
                  <a:sym typeface="微软雅黑" panose="020B0503020204020204" charset="-122"/>
                </a:rPr>
                <a:t>，构建人类命运共同体成为引领时代潮流和人类前进方向的鲜明旗帜，我国外交在世界大变局中开创新局、在世界乱局中化危为机，我国国际影响力、感召力、塑造力显著提升。</a:t>
              </a:r>
              <a:endParaRPr lang="en-US" altLang="zh-CN" sz="2000" dirty="0">
                <a:solidFill>
                  <a:prstClr val="black"/>
                </a:solidFill>
                <a:latin typeface="方正小标宋_GBK" charset="0"/>
                <a:ea typeface="方正小标宋_GBK" charset="0"/>
                <a:sym typeface="微软雅黑" panose="020B0503020204020204" charset="-122"/>
              </a:endParaRPr>
            </a:p>
          </p:txBody>
        </p:sp>
      </p:grpSp>
      <p:grpSp>
        <p:nvGrpSpPr>
          <p:cNvPr id="31" name="PA-102247"/>
          <p:cNvGrpSpPr/>
          <p:nvPr/>
        </p:nvGrpSpPr>
        <p:grpSpPr>
          <a:xfrm>
            <a:off x="1250951" y="3122084"/>
            <a:ext cx="4506383" cy="3003549"/>
            <a:chOff x="7172737" y="2016392"/>
            <a:chExt cx="5509476" cy="3215163"/>
          </a:xfrm>
        </p:grpSpPr>
        <p:sp>
          <p:nvSpPr>
            <p:cNvPr id="32" name="PA-圆角矩形 22"/>
            <p:cNvSpPr/>
            <p:nvPr>
              <p:custDataLst>
                <p:tags r:id="rId5"/>
              </p:custDataLst>
            </p:nvPr>
          </p:nvSpPr>
          <p:spPr>
            <a:xfrm>
              <a:off x="7172737" y="2016392"/>
              <a:ext cx="5509476" cy="899520"/>
            </a:xfrm>
            <a:prstGeom prst="roundRect">
              <a:avLst>
                <a:gd name="adj" fmla="val 11271"/>
              </a:avLst>
            </a:prstGeom>
            <a:solidFill>
              <a:srgbClr val="C00000"/>
            </a:solidFill>
            <a:ln w="12700" cap="flat" cmpd="sng" algn="ctr">
              <a:solidFill>
                <a:srgbClr val="BE1C2D"/>
              </a:solidFill>
              <a:prstDash val="solid"/>
              <a:miter lim="800000"/>
            </a:ln>
            <a:effectLst/>
          </p:spPr>
          <p:txBody>
            <a:bodyPr anchor="ctr"/>
            <a:lstStyle/>
            <a:p>
              <a:pPr algn="ctr" defTabSz="457200">
                <a:defRPr/>
              </a:pPr>
              <a:r>
                <a:rPr lang="zh-CN" altLang="en-US" sz="3200" b="1" kern="0" dirty="0">
                  <a:solidFill>
                    <a:prstClr val="white"/>
                  </a:solidFill>
                  <a:effectLst>
                    <a:outerShdw blurRad="38100" dist="38100" dir="2700000" algn="tl">
                      <a:srgbClr val="000000">
                        <a:alpha val="43137"/>
                      </a:srgbClr>
                    </a:outerShdw>
                  </a:effectLst>
                  <a:latin typeface="方正小标宋_GBK" charset="0"/>
                  <a:ea typeface="方正小标宋_GBK" charset="0"/>
                  <a:cs typeface="阿里巴巴普惠体 H" pitchFamily="18" charset="-122"/>
                  <a:sym typeface="Arial" panose="020B0604020202020204" pitchFamily="34" charset="0"/>
                </a:rPr>
                <a:t>向世界庄严宣告</a:t>
              </a:r>
              <a:endParaRPr lang="zh-CN" altLang="en-US" sz="3200" b="1" kern="0" dirty="0">
                <a:solidFill>
                  <a:prstClr val="white"/>
                </a:solidFill>
                <a:effectLst>
                  <a:outerShdw blurRad="38100" dist="38100" dir="2700000" algn="tl">
                    <a:srgbClr val="000000">
                      <a:alpha val="43137"/>
                    </a:srgbClr>
                  </a:outerShdw>
                </a:effectLst>
                <a:latin typeface="方正小标宋_GBK" charset="0"/>
                <a:ea typeface="方正小标宋_GBK" charset="0"/>
                <a:cs typeface="阿里巴巴普惠体 H" pitchFamily="18" charset="-122"/>
                <a:sym typeface="Arial" panose="020B0604020202020204" pitchFamily="34" charset="0"/>
              </a:endParaRPr>
            </a:p>
          </p:txBody>
        </p:sp>
        <p:sp>
          <p:nvSpPr>
            <p:cNvPr id="33" name="PA-圆角矩形 23"/>
            <p:cNvSpPr/>
            <p:nvPr>
              <p:custDataLst>
                <p:tags r:id="rId6"/>
              </p:custDataLst>
            </p:nvPr>
          </p:nvSpPr>
          <p:spPr>
            <a:xfrm>
              <a:off x="7172737" y="3069986"/>
              <a:ext cx="5509476" cy="2161569"/>
            </a:xfrm>
            <a:prstGeom prst="roundRect">
              <a:avLst>
                <a:gd name="adj" fmla="val 11271"/>
              </a:avLst>
            </a:prstGeom>
            <a:solidFill>
              <a:sysClr val="window" lastClr="FFFFFF"/>
            </a:solidFill>
            <a:ln w="12700" cap="flat" cmpd="sng" algn="ctr">
              <a:solidFill>
                <a:sysClr val="windowText" lastClr="000000"/>
              </a:solidFill>
              <a:prstDash val="solid"/>
              <a:miter lim="800000"/>
            </a:ln>
            <a:effectLst/>
          </p:spPr>
          <p:txBody>
            <a:bodyPr anchor="ctr"/>
            <a:lstStyle/>
            <a:p>
              <a:pPr algn="ctr" defTabSz="457200">
                <a:defRPr/>
              </a:pPr>
              <a:endParaRPr lang="zh-CN" altLang="en-US" sz="1015" b="1" kern="0">
                <a:solidFill>
                  <a:prstClr val="black"/>
                </a:solidFill>
                <a:latin typeface="字魂59号-创粗黑" pitchFamily="2" charset="-122"/>
                <a:ea typeface="字魂59号-创粗黑" pitchFamily="2" charset="-122"/>
                <a:sym typeface="Arial" panose="020B0604020202020204" pitchFamily="34" charset="0"/>
              </a:endParaRPr>
            </a:p>
          </p:txBody>
        </p:sp>
        <p:grpSp>
          <p:nvGrpSpPr>
            <p:cNvPr id="47169" name="组合 33"/>
            <p:cNvGrpSpPr/>
            <p:nvPr/>
          </p:nvGrpSpPr>
          <p:grpSpPr>
            <a:xfrm rot="-5400000">
              <a:off x="7571791" y="2898090"/>
              <a:ext cx="527588" cy="130585"/>
              <a:chOff x="5856449" y="4476699"/>
              <a:chExt cx="527588" cy="130585"/>
            </a:xfrm>
          </p:grpSpPr>
          <p:sp>
            <p:nvSpPr>
              <p:cNvPr id="44" name="PA-椭圆 17"/>
              <p:cNvSpPr/>
              <p:nvPr>
                <p:custDataLst>
                  <p:tags r:id="rId7"/>
                </p:custDataLst>
              </p:nvPr>
            </p:nvSpPr>
            <p:spPr>
              <a:xfrm>
                <a:off x="5864097" y="4476928"/>
                <a:ext cx="129150" cy="129392"/>
              </a:xfrm>
              <a:prstGeom prst="ellipse">
                <a:avLst/>
              </a:prstGeom>
              <a:gradFill flip="none" rotWithShape="1">
                <a:gsLst>
                  <a:gs pos="59000">
                    <a:sysClr val="windowText" lastClr="000000">
                      <a:lumMod val="75000"/>
                      <a:lumOff val="25000"/>
                    </a:sysClr>
                  </a:gs>
                  <a:gs pos="100000">
                    <a:sysClr val="windowText" lastClr="000000">
                      <a:lumMod val="65000"/>
                      <a:lumOff val="35000"/>
                    </a:sysClr>
                  </a:gs>
                </a:gsLst>
                <a:path path="shape">
                  <a:fillToRect l="50000" t="50000" r="50000" b="50000"/>
                </a:path>
                <a:tileRect/>
              </a:gradFill>
              <a:ln w="12700" cap="flat" cmpd="sng" algn="ctr">
                <a:noFill/>
                <a:prstDash val="solid"/>
                <a:miter lim="800000"/>
              </a:ln>
              <a:effectLst/>
            </p:spPr>
            <p:txBody>
              <a:bodyPr anchor="ctr"/>
              <a:lstStyle/>
              <a:p>
                <a:pPr algn="ctr" defTabSz="457200">
                  <a:defRPr/>
                </a:pPr>
                <a:endParaRPr lang="zh-CN" altLang="en-US" sz="1015" b="1" kern="0">
                  <a:solidFill>
                    <a:prstClr val="white"/>
                  </a:solidFill>
                  <a:latin typeface="字魂59号-创粗黑" pitchFamily="2" charset="-122"/>
                  <a:ea typeface="字魂59号-创粗黑" pitchFamily="2" charset="-122"/>
                  <a:sym typeface="Arial" panose="020B0604020202020204" pitchFamily="34" charset="0"/>
                </a:endParaRPr>
              </a:p>
            </p:txBody>
          </p:sp>
          <p:sp>
            <p:nvSpPr>
              <p:cNvPr id="45" name="PA-椭圆 18"/>
              <p:cNvSpPr/>
              <p:nvPr>
                <p:custDataLst>
                  <p:tags r:id="rId8"/>
                </p:custDataLst>
              </p:nvPr>
            </p:nvSpPr>
            <p:spPr>
              <a:xfrm>
                <a:off x="6260611" y="4476929"/>
                <a:ext cx="129151" cy="129392"/>
              </a:xfrm>
              <a:prstGeom prst="ellipse">
                <a:avLst/>
              </a:prstGeom>
              <a:gradFill flip="none" rotWithShape="1">
                <a:gsLst>
                  <a:gs pos="59000">
                    <a:sysClr val="windowText" lastClr="000000">
                      <a:lumMod val="75000"/>
                      <a:lumOff val="25000"/>
                    </a:sysClr>
                  </a:gs>
                  <a:gs pos="100000">
                    <a:sysClr val="windowText" lastClr="000000">
                      <a:lumMod val="65000"/>
                      <a:lumOff val="35000"/>
                    </a:sysClr>
                  </a:gs>
                </a:gsLst>
                <a:path path="shape">
                  <a:fillToRect l="50000" t="50000" r="50000" b="50000"/>
                </a:path>
                <a:tileRect/>
              </a:gradFill>
              <a:ln w="12700" cap="flat" cmpd="sng" algn="ctr">
                <a:noFill/>
                <a:prstDash val="solid"/>
                <a:miter lim="800000"/>
              </a:ln>
              <a:effectLst/>
            </p:spPr>
            <p:txBody>
              <a:bodyPr anchor="ctr"/>
              <a:lstStyle/>
              <a:p>
                <a:pPr algn="ctr" defTabSz="457200">
                  <a:defRPr/>
                </a:pPr>
                <a:endParaRPr lang="zh-CN" altLang="en-US" sz="1015" b="1" kern="0">
                  <a:solidFill>
                    <a:prstClr val="white"/>
                  </a:solidFill>
                  <a:latin typeface="字魂59号-创粗黑" pitchFamily="2" charset="-122"/>
                  <a:ea typeface="字魂59号-创粗黑" pitchFamily="2" charset="-122"/>
                  <a:sym typeface="Arial" panose="020B0604020202020204" pitchFamily="34" charset="0"/>
                </a:endParaRPr>
              </a:p>
            </p:txBody>
          </p:sp>
          <p:sp>
            <p:nvSpPr>
              <p:cNvPr id="46" name="PA-圆角矩形 14"/>
              <p:cNvSpPr/>
              <p:nvPr>
                <p:custDataLst>
                  <p:tags r:id="rId9"/>
                </p:custDataLst>
              </p:nvPr>
            </p:nvSpPr>
            <p:spPr>
              <a:xfrm rot="16200000">
                <a:off x="6118113" y="4386365"/>
                <a:ext cx="18656" cy="35194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270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anchor="ctr"/>
              <a:lstStyle/>
              <a:p>
                <a:pPr algn="ctr" defTabSz="457200">
                  <a:defRPr/>
                </a:pPr>
                <a:endParaRPr lang="zh-CN" altLang="en-US" sz="1015" b="1" kern="0">
                  <a:solidFill>
                    <a:prstClr val="white"/>
                  </a:solidFill>
                  <a:latin typeface="字魂59号-创粗黑" pitchFamily="2" charset="-122"/>
                  <a:ea typeface="字魂59号-创粗黑" pitchFamily="2" charset="-122"/>
                  <a:sym typeface="Arial" panose="020B0604020202020204" pitchFamily="34" charset="0"/>
                </a:endParaRPr>
              </a:p>
            </p:txBody>
          </p:sp>
          <p:sp>
            <p:nvSpPr>
              <p:cNvPr id="47" name="PA-圆角矩形 15"/>
              <p:cNvSpPr/>
              <p:nvPr>
                <p:custDataLst>
                  <p:tags r:id="rId10"/>
                </p:custDataLst>
              </p:nvPr>
            </p:nvSpPr>
            <p:spPr>
              <a:xfrm rot="16200000">
                <a:off x="6118113" y="4336322"/>
                <a:ext cx="18656" cy="35194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270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anchor="ctr"/>
              <a:lstStyle/>
              <a:p>
                <a:pPr algn="ctr" defTabSz="457200">
                  <a:defRPr/>
                </a:pPr>
                <a:endParaRPr lang="zh-CN" altLang="en-US" sz="1015" b="1" kern="0">
                  <a:solidFill>
                    <a:prstClr val="white"/>
                  </a:solidFill>
                  <a:latin typeface="字魂59号-创粗黑" pitchFamily="2" charset="-122"/>
                  <a:ea typeface="字魂59号-创粗黑" pitchFamily="2" charset="-122"/>
                  <a:sym typeface="Arial" panose="020B0604020202020204" pitchFamily="34" charset="0"/>
                </a:endParaRPr>
              </a:p>
            </p:txBody>
          </p:sp>
        </p:grpSp>
        <p:grpSp>
          <p:nvGrpSpPr>
            <p:cNvPr id="47170" name="组合 34"/>
            <p:cNvGrpSpPr/>
            <p:nvPr/>
          </p:nvGrpSpPr>
          <p:grpSpPr>
            <a:xfrm rot="-5400000">
              <a:off x="11755386" y="2898091"/>
              <a:ext cx="527591" cy="130590"/>
              <a:chOff x="5856446" y="5860399"/>
              <a:chExt cx="527591" cy="130590"/>
            </a:xfrm>
          </p:grpSpPr>
          <p:sp>
            <p:nvSpPr>
              <p:cNvPr id="36" name="PA-椭圆 13"/>
              <p:cNvSpPr/>
              <p:nvPr>
                <p:custDataLst>
                  <p:tags r:id="rId11"/>
                </p:custDataLst>
              </p:nvPr>
            </p:nvSpPr>
            <p:spPr>
              <a:xfrm>
                <a:off x="5864099" y="5861547"/>
                <a:ext cx="129150" cy="129392"/>
              </a:xfrm>
              <a:prstGeom prst="ellipse">
                <a:avLst/>
              </a:prstGeom>
              <a:gradFill flip="none" rotWithShape="1">
                <a:gsLst>
                  <a:gs pos="59000">
                    <a:sysClr val="windowText" lastClr="000000">
                      <a:lumMod val="75000"/>
                      <a:lumOff val="25000"/>
                    </a:sysClr>
                  </a:gs>
                  <a:gs pos="100000">
                    <a:sysClr val="windowText" lastClr="000000">
                      <a:lumMod val="65000"/>
                      <a:lumOff val="35000"/>
                    </a:sysClr>
                  </a:gs>
                </a:gsLst>
                <a:path path="shape">
                  <a:fillToRect l="50000" t="50000" r="50000" b="50000"/>
                </a:path>
                <a:tileRect/>
              </a:gradFill>
              <a:ln w="12700" cap="flat" cmpd="sng" algn="ctr">
                <a:noFill/>
                <a:prstDash val="solid"/>
                <a:miter lim="800000"/>
              </a:ln>
              <a:effectLst/>
            </p:spPr>
            <p:txBody>
              <a:bodyPr anchor="ctr"/>
              <a:lstStyle/>
              <a:p>
                <a:pPr algn="ctr" defTabSz="457200">
                  <a:defRPr/>
                </a:pPr>
                <a:endParaRPr lang="zh-CN" altLang="en-US" sz="1015" b="1" kern="0">
                  <a:solidFill>
                    <a:prstClr val="white"/>
                  </a:solidFill>
                  <a:latin typeface="字魂59号-创粗黑" pitchFamily="2" charset="-122"/>
                  <a:ea typeface="字魂59号-创粗黑" pitchFamily="2" charset="-122"/>
                  <a:sym typeface="Arial" panose="020B0604020202020204" pitchFamily="34" charset="0"/>
                </a:endParaRPr>
              </a:p>
            </p:txBody>
          </p:sp>
          <p:sp>
            <p:nvSpPr>
              <p:cNvPr id="41" name="PA-椭圆 14"/>
              <p:cNvSpPr/>
              <p:nvPr>
                <p:custDataLst>
                  <p:tags r:id="rId12"/>
                </p:custDataLst>
              </p:nvPr>
            </p:nvSpPr>
            <p:spPr>
              <a:xfrm>
                <a:off x="6260613" y="5861547"/>
                <a:ext cx="129151" cy="129392"/>
              </a:xfrm>
              <a:prstGeom prst="ellipse">
                <a:avLst/>
              </a:prstGeom>
              <a:gradFill flip="none" rotWithShape="1">
                <a:gsLst>
                  <a:gs pos="59000">
                    <a:sysClr val="windowText" lastClr="000000">
                      <a:lumMod val="75000"/>
                      <a:lumOff val="25000"/>
                    </a:sysClr>
                  </a:gs>
                  <a:gs pos="100000">
                    <a:sysClr val="windowText" lastClr="000000">
                      <a:lumMod val="65000"/>
                      <a:lumOff val="35000"/>
                    </a:sysClr>
                  </a:gs>
                </a:gsLst>
                <a:path path="shape">
                  <a:fillToRect l="50000" t="50000" r="50000" b="50000"/>
                </a:path>
                <a:tileRect/>
              </a:gradFill>
              <a:ln w="12700" cap="flat" cmpd="sng" algn="ctr">
                <a:noFill/>
                <a:prstDash val="solid"/>
                <a:miter lim="800000"/>
              </a:ln>
              <a:effectLst/>
            </p:spPr>
            <p:txBody>
              <a:bodyPr anchor="ctr"/>
              <a:lstStyle/>
              <a:p>
                <a:pPr algn="ctr" defTabSz="457200">
                  <a:defRPr/>
                </a:pPr>
                <a:endParaRPr lang="zh-CN" altLang="en-US" sz="1015" b="1" kern="0">
                  <a:solidFill>
                    <a:prstClr val="white"/>
                  </a:solidFill>
                  <a:latin typeface="字魂59号-创粗黑" pitchFamily="2" charset="-122"/>
                  <a:ea typeface="字魂59号-创粗黑" pitchFamily="2" charset="-122"/>
                  <a:sym typeface="Arial" panose="020B0604020202020204" pitchFamily="34" charset="0"/>
                </a:endParaRPr>
              </a:p>
            </p:txBody>
          </p:sp>
          <p:sp>
            <p:nvSpPr>
              <p:cNvPr id="42" name="PA-圆角矩形 28"/>
              <p:cNvSpPr/>
              <p:nvPr>
                <p:custDataLst>
                  <p:tags r:id="rId13"/>
                </p:custDataLst>
              </p:nvPr>
            </p:nvSpPr>
            <p:spPr>
              <a:xfrm rot="16200000">
                <a:off x="6118113" y="5770069"/>
                <a:ext cx="18656" cy="35194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270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anchor="ctr"/>
              <a:lstStyle/>
              <a:p>
                <a:pPr algn="ctr" defTabSz="457200">
                  <a:defRPr/>
                </a:pPr>
                <a:endParaRPr lang="zh-CN" altLang="en-US" sz="1015" b="1" kern="0">
                  <a:solidFill>
                    <a:prstClr val="white"/>
                  </a:solidFill>
                  <a:latin typeface="字魂59号-创粗黑" pitchFamily="2" charset="-122"/>
                  <a:ea typeface="字魂59号-创粗黑" pitchFamily="2" charset="-122"/>
                  <a:sym typeface="Arial" panose="020B0604020202020204" pitchFamily="34" charset="0"/>
                </a:endParaRPr>
              </a:p>
            </p:txBody>
          </p:sp>
          <p:sp>
            <p:nvSpPr>
              <p:cNvPr id="43" name="PA-圆角矩形 19"/>
              <p:cNvSpPr/>
              <p:nvPr>
                <p:custDataLst>
                  <p:tags r:id="rId14"/>
                </p:custDataLst>
              </p:nvPr>
            </p:nvSpPr>
            <p:spPr>
              <a:xfrm rot="16200000">
                <a:off x="6118113" y="5720026"/>
                <a:ext cx="18656" cy="35194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270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anchor="ctr"/>
              <a:lstStyle/>
              <a:p>
                <a:pPr algn="ctr" defTabSz="457200">
                  <a:defRPr/>
                </a:pPr>
                <a:endParaRPr lang="zh-CN" altLang="en-US" sz="1015" b="1" kern="0">
                  <a:solidFill>
                    <a:prstClr val="white"/>
                  </a:solidFill>
                  <a:latin typeface="字魂59号-创粗黑" pitchFamily="2" charset="-122"/>
                  <a:ea typeface="字魂59号-创粗黑" pitchFamily="2" charset="-122"/>
                  <a:sym typeface="Arial" panose="020B0604020202020204" pitchFamily="34" charset="0"/>
                </a:endParaRPr>
              </a:p>
            </p:txBody>
          </p:sp>
        </p:grpSp>
      </p:grpSp>
      <p:sp>
        <p:nvSpPr>
          <p:cNvPr id="48" name="矩形 47"/>
          <p:cNvSpPr/>
          <p:nvPr>
            <p:custDataLst>
              <p:tags r:id="rId15"/>
            </p:custDataLst>
          </p:nvPr>
        </p:nvSpPr>
        <p:spPr>
          <a:xfrm>
            <a:off x="1526117" y="4521200"/>
            <a:ext cx="3956051" cy="1188720"/>
          </a:xfrm>
          <a:prstGeom prst="rect">
            <a:avLst/>
          </a:prstGeom>
          <a:noFill/>
        </p:spPr>
        <p:txBody>
          <a:bodyPr>
            <a:spAutoFit/>
          </a:bodyPr>
          <a:lstStyle/>
          <a:p>
            <a:pPr algn="just" defTabSz="457200" fontAlgn="base">
              <a:lnSpc>
                <a:spcPct val="150000"/>
              </a:lnSpc>
              <a:spcBef>
                <a:spcPct val="0"/>
              </a:spcBef>
              <a:spcAft>
                <a:spcPct val="0"/>
              </a:spcAft>
              <a:defRPr/>
            </a:pPr>
            <a:r>
              <a:rPr lang="zh-CN" altLang="en-US" sz="2400" kern="0" dirty="0">
                <a:solidFill>
                  <a:prstClr val="black">
                    <a:lumMod val="95000"/>
                    <a:lumOff val="5000"/>
                  </a:prstClr>
                </a:solidFill>
                <a:latin typeface="方正小标宋_GBK" charset="0"/>
                <a:ea typeface="方正小标宋_GBK" charset="0"/>
                <a:cs typeface="阿里巴巴普惠体 M" pitchFamily="18" charset="-122"/>
                <a:sym typeface="Arial" panose="020B0604020202020204" pitchFamily="34" charset="0"/>
              </a:rPr>
              <a:t>中华民族迎来了从站起来、富起来到强起来的伟大飞跃。</a:t>
            </a:r>
            <a:endParaRPr lang="zh-CN" altLang="en-US" sz="2400" kern="0" dirty="0">
              <a:solidFill>
                <a:prstClr val="black">
                  <a:lumMod val="95000"/>
                  <a:lumOff val="5000"/>
                </a:prstClr>
              </a:solidFill>
              <a:latin typeface="方正小标宋_GBK" charset="0"/>
              <a:ea typeface="方正小标宋_GBK" charset="0"/>
              <a:cs typeface="阿里巴巴普惠体 M" pitchFamily="18" charset="-122"/>
              <a:sym typeface="Arial" panose="020B0604020202020204" pitchFamily="34" charset="0"/>
            </a:endParaRPr>
          </a:p>
        </p:txBody>
      </p:sp>
      <p:grpSp>
        <p:nvGrpSpPr>
          <p:cNvPr id="53" name="组合 52"/>
          <p:cNvGrpSpPr/>
          <p:nvPr/>
        </p:nvGrpSpPr>
        <p:grpSpPr>
          <a:xfrm>
            <a:off x="6166697" y="2976033"/>
            <a:ext cx="5717117" cy="3881967"/>
            <a:chOff x="7067195" y="1921398"/>
            <a:chExt cx="5099171" cy="3463402"/>
          </a:xfrm>
        </p:grpSpPr>
        <p:grpSp>
          <p:nvGrpSpPr>
            <p:cNvPr id="47117" name="组合 4"/>
            <p:cNvGrpSpPr/>
            <p:nvPr/>
          </p:nvGrpSpPr>
          <p:grpSpPr>
            <a:xfrm>
              <a:off x="7067195" y="1921398"/>
              <a:ext cx="5099171" cy="3463402"/>
              <a:chOff x="0" y="0"/>
              <a:chExt cx="5623072" cy="3649932"/>
            </a:xfrm>
          </p:grpSpPr>
          <p:sp>
            <p:nvSpPr>
              <p:cNvPr id="56" name="Rectangle 6"/>
              <p:cNvSpPr/>
              <p:nvPr>
                <p:custDataLst>
                  <p:tags r:id="rId16"/>
                </p:custDataLst>
              </p:nvPr>
            </p:nvSpPr>
            <p:spPr bwMode="auto">
              <a:xfrm>
                <a:off x="1782062" y="155232"/>
                <a:ext cx="2190104" cy="3134484"/>
              </a:xfrm>
              <a:prstGeom prst="rect">
                <a:avLst/>
              </a:prstGeom>
              <a:solidFill>
                <a:srgbClr val="7F4A2A"/>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57" name="Rectangle 7"/>
              <p:cNvSpPr/>
              <p:nvPr>
                <p:custDataLst>
                  <p:tags r:id="rId17"/>
                </p:custDataLst>
              </p:nvPr>
            </p:nvSpPr>
            <p:spPr bwMode="auto">
              <a:xfrm>
                <a:off x="1936119" y="411961"/>
                <a:ext cx="1881991" cy="2672769"/>
              </a:xfrm>
              <a:prstGeom prst="rect">
                <a:avLst/>
              </a:prstGeom>
              <a:solidFill>
                <a:srgbClr val="FFFFFF"/>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58" name="Rectangle 8"/>
              <p:cNvSpPr/>
              <p:nvPr>
                <p:custDataLst>
                  <p:tags r:id="rId18"/>
                </p:custDataLst>
              </p:nvPr>
            </p:nvSpPr>
            <p:spPr bwMode="auto">
              <a:xfrm>
                <a:off x="2036047" y="616946"/>
                <a:ext cx="816084" cy="720434"/>
              </a:xfrm>
              <a:prstGeom prst="rect">
                <a:avLst/>
              </a:prstGeom>
              <a:solidFill>
                <a:srgbClr val="C00000"/>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59" name="Rectangle 9"/>
              <p:cNvSpPr/>
              <p:nvPr>
                <p:custDataLst>
                  <p:tags r:id="rId19"/>
                </p:custDataLst>
              </p:nvPr>
            </p:nvSpPr>
            <p:spPr bwMode="auto">
              <a:xfrm>
                <a:off x="2444090" y="1645853"/>
                <a:ext cx="1272010" cy="461714"/>
              </a:xfrm>
              <a:prstGeom prst="rect">
                <a:avLst/>
              </a:prstGeom>
              <a:solidFill>
                <a:srgbClr val="FFBF53">
                  <a:lumMod val="40000"/>
                  <a:lumOff val="60000"/>
                </a:srgbClr>
              </a:solidFill>
              <a:ln>
                <a:noFill/>
              </a:ln>
            </p:spPr>
            <p:txBody>
              <a:bodyPr/>
              <a:lstStyle/>
              <a:p>
                <a:pPr defTabSz="457200" fontAlgn="base">
                  <a:spcBef>
                    <a:spcPct val="0"/>
                  </a:spcBef>
                  <a:spcAft>
                    <a:spcPct val="0"/>
                  </a:spcAft>
                  <a:defRPr/>
                </a:pPr>
                <a:endParaRPr lang="zh-CN" altLang="en-US" kern="0" dirty="0">
                  <a:solidFill>
                    <a:srgbClr val="000000"/>
                  </a:solidFill>
                  <a:latin typeface="Calibri" panose="020F0502020204030204"/>
                  <a:ea typeface="宋体" panose="02010600030101010101" pitchFamily="2" charset="-122"/>
                </a:endParaRPr>
              </a:p>
            </p:txBody>
          </p:sp>
          <p:sp>
            <p:nvSpPr>
              <p:cNvPr id="60" name="Rectangle 10"/>
              <p:cNvSpPr/>
              <p:nvPr>
                <p:custDataLst>
                  <p:tags r:id="rId20"/>
                </p:custDataLst>
              </p:nvPr>
            </p:nvSpPr>
            <p:spPr bwMode="auto">
              <a:xfrm>
                <a:off x="2954143" y="616946"/>
                <a:ext cx="761956" cy="51744"/>
              </a:xfrm>
              <a:prstGeom prst="rect">
                <a:avLst/>
              </a:prstGeom>
              <a:solidFill>
                <a:srgbClr val="E6E6E6"/>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61" name="Rectangle 11"/>
              <p:cNvSpPr/>
              <p:nvPr>
                <p:custDataLst>
                  <p:tags r:id="rId21"/>
                </p:custDataLst>
              </p:nvPr>
            </p:nvSpPr>
            <p:spPr bwMode="auto">
              <a:xfrm>
                <a:off x="2954143" y="772178"/>
                <a:ext cx="761956" cy="49754"/>
              </a:xfrm>
              <a:prstGeom prst="rect">
                <a:avLst/>
              </a:prstGeom>
              <a:solidFill>
                <a:srgbClr val="E6E6E6"/>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62" name="Rectangle 12"/>
              <p:cNvSpPr/>
              <p:nvPr>
                <p:custDataLst>
                  <p:tags r:id="rId22"/>
                </p:custDataLst>
              </p:nvPr>
            </p:nvSpPr>
            <p:spPr bwMode="auto">
              <a:xfrm>
                <a:off x="2954143" y="873676"/>
                <a:ext cx="761956" cy="51744"/>
              </a:xfrm>
              <a:prstGeom prst="rect">
                <a:avLst/>
              </a:prstGeom>
              <a:solidFill>
                <a:srgbClr val="E6E6E6"/>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63" name="Rectangle 13"/>
              <p:cNvSpPr/>
              <p:nvPr>
                <p:custDataLst>
                  <p:tags r:id="rId23"/>
                </p:custDataLst>
              </p:nvPr>
            </p:nvSpPr>
            <p:spPr bwMode="auto">
              <a:xfrm>
                <a:off x="2954143" y="1028907"/>
                <a:ext cx="761956" cy="51744"/>
              </a:xfrm>
              <a:prstGeom prst="rect">
                <a:avLst/>
              </a:prstGeom>
              <a:solidFill>
                <a:srgbClr val="E6E6E6"/>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64" name="Rectangle 14"/>
              <p:cNvSpPr/>
              <p:nvPr>
                <p:custDataLst>
                  <p:tags r:id="rId24"/>
                </p:custDataLst>
              </p:nvPr>
            </p:nvSpPr>
            <p:spPr bwMode="auto">
              <a:xfrm>
                <a:off x="2954143" y="1130404"/>
                <a:ext cx="761956" cy="51744"/>
              </a:xfrm>
              <a:prstGeom prst="rect">
                <a:avLst/>
              </a:prstGeom>
              <a:solidFill>
                <a:srgbClr val="E6E6E6"/>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65" name="Rectangle 15"/>
              <p:cNvSpPr/>
              <p:nvPr>
                <p:custDataLst>
                  <p:tags r:id="rId25"/>
                </p:custDataLst>
              </p:nvPr>
            </p:nvSpPr>
            <p:spPr bwMode="auto">
              <a:xfrm>
                <a:off x="2954143" y="1285636"/>
                <a:ext cx="761956" cy="51744"/>
              </a:xfrm>
              <a:prstGeom prst="rect">
                <a:avLst/>
              </a:prstGeom>
              <a:solidFill>
                <a:srgbClr val="E6E6E6"/>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66" name="Rectangle 16"/>
              <p:cNvSpPr/>
              <p:nvPr>
                <p:custDataLst>
                  <p:tags r:id="rId26"/>
                </p:custDataLst>
              </p:nvPr>
            </p:nvSpPr>
            <p:spPr bwMode="auto">
              <a:xfrm>
                <a:off x="2036047" y="1387134"/>
                <a:ext cx="1680052" cy="51744"/>
              </a:xfrm>
              <a:prstGeom prst="rect">
                <a:avLst/>
              </a:prstGeom>
              <a:solidFill>
                <a:srgbClr val="E6E6E6"/>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67" name="Rectangle 17"/>
              <p:cNvSpPr/>
              <p:nvPr>
                <p:custDataLst>
                  <p:tags r:id="rId27"/>
                </p:custDataLst>
              </p:nvPr>
            </p:nvSpPr>
            <p:spPr bwMode="auto">
              <a:xfrm>
                <a:off x="2036047" y="1542366"/>
                <a:ext cx="816084" cy="51744"/>
              </a:xfrm>
              <a:prstGeom prst="rect">
                <a:avLst/>
              </a:prstGeom>
              <a:solidFill>
                <a:srgbClr val="E6E6E6"/>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68" name="Rectangle 18"/>
              <p:cNvSpPr/>
              <p:nvPr>
                <p:custDataLst>
                  <p:tags r:id="rId28"/>
                </p:custDataLst>
              </p:nvPr>
            </p:nvSpPr>
            <p:spPr bwMode="auto">
              <a:xfrm>
                <a:off x="2444090" y="2211055"/>
                <a:ext cx="1272010" cy="51744"/>
              </a:xfrm>
              <a:prstGeom prst="rect">
                <a:avLst/>
              </a:prstGeom>
              <a:solidFill>
                <a:srgbClr val="E6E6E6"/>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69" name="Rectangle 19"/>
              <p:cNvSpPr/>
              <p:nvPr>
                <p:custDataLst>
                  <p:tags r:id="rId29"/>
                </p:custDataLst>
              </p:nvPr>
            </p:nvSpPr>
            <p:spPr bwMode="auto">
              <a:xfrm>
                <a:off x="2444090" y="2312552"/>
                <a:ext cx="1272010" cy="53735"/>
              </a:xfrm>
              <a:prstGeom prst="rect">
                <a:avLst/>
              </a:prstGeom>
              <a:solidFill>
                <a:srgbClr val="E6E6E6"/>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70" name="Rectangle 20"/>
              <p:cNvSpPr/>
              <p:nvPr>
                <p:custDataLst>
                  <p:tags r:id="rId30"/>
                </p:custDataLst>
              </p:nvPr>
            </p:nvSpPr>
            <p:spPr bwMode="auto">
              <a:xfrm>
                <a:off x="2444090" y="2467784"/>
                <a:ext cx="1272010" cy="51744"/>
              </a:xfrm>
              <a:prstGeom prst="rect">
                <a:avLst/>
              </a:prstGeom>
              <a:solidFill>
                <a:srgbClr val="E6E6E6"/>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87" name="Rectangle 21"/>
              <p:cNvSpPr/>
              <p:nvPr>
                <p:custDataLst>
                  <p:tags r:id="rId31"/>
                </p:custDataLst>
              </p:nvPr>
            </p:nvSpPr>
            <p:spPr bwMode="auto">
              <a:xfrm>
                <a:off x="2444090" y="2569282"/>
                <a:ext cx="1272010" cy="51744"/>
              </a:xfrm>
              <a:prstGeom prst="rect">
                <a:avLst/>
              </a:prstGeom>
              <a:solidFill>
                <a:srgbClr val="E6E6E6"/>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88" name="Rectangle 22"/>
              <p:cNvSpPr/>
              <p:nvPr>
                <p:custDataLst>
                  <p:tags r:id="rId32"/>
                </p:custDataLst>
              </p:nvPr>
            </p:nvSpPr>
            <p:spPr bwMode="auto">
              <a:xfrm>
                <a:off x="2444090" y="2724514"/>
                <a:ext cx="1272010" cy="51744"/>
              </a:xfrm>
              <a:prstGeom prst="rect">
                <a:avLst/>
              </a:prstGeom>
              <a:solidFill>
                <a:srgbClr val="E6E6E6"/>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89" name="Rectangle 23"/>
              <p:cNvSpPr/>
              <p:nvPr>
                <p:custDataLst>
                  <p:tags r:id="rId33"/>
                </p:custDataLst>
              </p:nvPr>
            </p:nvSpPr>
            <p:spPr bwMode="auto">
              <a:xfrm>
                <a:off x="2444090" y="2877754"/>
                <a:ext cx="711992" cy="1991"/>
              </a:xfrm>
              <a:prstGeom prst="rect">
                <a:avLst/>
              </a:prstGeom>
              <a:solidFill>
                <a:srgbClr val="E6E6E6"/>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90" name="Rectangle 24"/>
              <p:cNvSpPr/>
              <p:nvPr>
                <p:custDataLst>
                  <p:tags r:id="rId34"/>
                </p:custDataLst>
              </p:nvPr>
            </p:nvSpPr>
            <p:spPr bwMode="auto">
              <a:xfrm>
                <a:off x="2190104" y="206975"/>
                <a:ext cx="1374020" cy="204986"/>
              </a:xfrm>
              <a:prstGeom prst="rect">
                <a:avLst/>
              </a:prstGeom>
              <a:solidFill>
                <a:srgbClr val="000000"/>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91" name="Rectangle 25"/>
              <p:cNvSpPr/>
              <p:nvPr>
                <p:custDataLst>
                  <p:tags r:id="rId35"/>
                </p:custDataLst>
              </p:nvPr>
            </p:nvSpPr>
            <p:spPr bwMode="auto">
              <a:xfrm>
                <a:off x="2190104" y="411961"/>
                <a:ext cx="1374020" cy="51744"/>
              </a:xfrm>
              <a:prstGeom prst="rect">
                <a:avLst/>
              </a:prstGeom>
              <a:solidFill>
                <a:srgbClr val="B3B3B3"/>
              </a:solidFill>
              <a:ln>
                <a:noFill/>
              </a:ln>
            </p:spPr>
            <p:txBody>
              <a:bodyPr/>
              <a:lstStyle/>
              <a:p>
                <a:pPr defTabSz="457200" fontAlgn="base">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92" name="Freeform 26"/>
              <p:cNvSpPr/>
              <p:nvPr>
                <p:custDataLst>
                  <p:tags r:id="rId36"/>
                </p:custDataLst>
              </p:nvPr>
            </p:nvSpPr>
            <p:spPr bwMode="auto">
              <a:xfrm>
                <a:off x="2494054" y="0"/>
                <a:ext cx="764039" cy="463705"/>
              </a:xfrm>
              <a:custGeom>
                <a:avLst/>
                <a:gdLst>
                  <a:gd name="T0" fmla="*/ 2147483647 w 15"/>
                  <a:gd name="T1" fmla="*/ 2147483647 h 9"/>
                  <a:gd name="T2" fmla="*/ 0 w 15"/>
                  <a:gd name="T3" fmla="*/ 2147483647 h 9"/>
                  <a:gd name="T4" fmla="*/ 0 w 15"/>
                  <a:gd name="T5" fmla="*/ 2147483647 h 9"/>
                  <a:gd name="T6" fmla="*/ 2147483647 w 15"/>
                  <a:gd name="T7" fmla="*/ 2147483647 h 9"/>
                  <a:gd name="T8" fmla="*/ 2147483647 w 15"/>
                  <a:gd name="T9" fmla="*/ 2147483647 h 9"/>
                  <a:gd name="T10" fmla="*/ 2147483647 w 15"/>
                  <a:gd name="T11" fmla="*/ 2147483647 h 9"/>
                  <a:gd name="T12" fmla="*/ 2147483647 w 15"/>
                  <a:gd name="T13" fmla="*/ 0 h 9"/>
                  <a:gd name="T14" fmla="*/ 2147483647 w 15"/>
                  <a:gd name="T15" fmla="*/ 0 h 9"/>
                  <a:gd name="T16" fmla="*/ 2147483647 w 15"/>
                  <a:gd name="T17" fmla="*/ 0 h 9"/>
                  <a:gd name="T18" fmla="*/ 2147483647 w 15"/>
                  <a:gd name="T19" fmla="*/ 0 h 9"/>
                  <a:gd name="T20" fmla="*/ 2147483647 w 15"/>
                  <a:gd name="T21" fmla="*/ 2147483647 h 9"/>
                  <a:gd name="T22" fmla="*/ 2147483647 w 15"/>
                  <a:gd name="T23" fmla="*/ 2147483647 h 9"/>
                  <a:gd name="T24" fmla="*/ 2147483647 w 15"/>
                  <a:gd name="T25" fmla="*/ 2147483647 h 9"/>
                  <a:gd name="T26" fmla="*/ 2147483647 w 15"/>
                  <a:gd name="T27" fmla="*/ 2147483647 h 9"/>
                  <a:gd name="T28" fmla="*/ 2147483647 w 15"/>
                  <a:gd name="T29" fmla="*/ 2147483647 h 9"/>
                  <a:gd name="T30" fmla="*/ 2147483647 w 15"/>
                  <a:gd name="T31" fmla="*/ 2147483647 h 9"/>
                  <a:gd name="T32" fmla="*/ 2147483647 w 15"/>
                  <a:gd name="T33" fmla="*/ 2147483647 h 9"/>
                  <a:gd name="T34" fmla="*/ 2147483647 w 15"/>
                  <a:gd name="T35" fmla="*/ 0 h 9"/>
                  <a:gd name="T36" fmla="*/ 2147483647 w 15"/>
                  <a:gd name="T37" fmla="*/ 0 h 9"/>
                  <a:gd name="T38" fmla="*/ 2147483647 w 15"/>
                  <a:gd name="T39" fmla="*/ 0 h 9"/>
                  <a:gd name="T40" fmla="*/ 2147483647 w 15"/>
                  <a:gd name="T41" fmla="*/ 0 h 9"/>
                  <a:gd name="T42" fmla="*/ 0 w 15"/>
                  <a:gd name="T43" fmla="*/ 2147483647 h 9"/>
                  <a:gd name="T44" fmla="*/ 2147483647 w 15"/>
                  <a:gd name="T45" fmla="*/ 2147483647 h 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5" h="9">
                    <a:moveTo>
                      <a:pt x="2" y="3"/>
                    </a:moveTo>
                    <a:cubicBezTo>
                      <a:pt x="0" y="9"/>
                      <a:pt x="0" y="9"/>
                      <a:pt x="0" y="9"/>
                    </a:cubicBezTo>
                    <a:cubicBezTo>
                      <a:pt x="0" y="9"/>
                      <a:pt x="0" y="9"/>
                      <a:pt x="0" y="9"/>
                    </a:cubicBezTo>
                    <a:cubicBezTo>
                      <a:pt x="2" y="2"/>
                      <a:pt x="2" y="2"/>
                      <a:pt x="2" y="2"/>
                    </a:cubicBezTo>
                    <a:cubicBezTo>
                      <a:pt x="2" y="2"/>
                      <a:pt x="2" y="2"/>
                      <a:pt x="2" y="2"/>
                    </a:cubicBezTo>
                    <a:cubicBezTo>
                      <a:pt x="2" y="2"/>
                      <a:pt x="1" y="2"/>
                      <a:pt x="1" y="1"/>
                    </a:cubicBezTo>
                    <a:cubicBezTo>
                      <a:pt x="1" y="1"/>
                      <a:pt x="1" y="0"/>
                      <a:pt x="2" y="0"/>
                    </a:cubicBezTo>
                    <a:cubicBezTo>
                      <a:pt x="13" y="0"/>
                      <a:pt x="13" y="0"/>
                      <a:pt x="13" y="0"/>
                    </a:cubicBezTo>
                    <a:cubicBezTo>
                      <a:pt x="13" y="0"/>
                      <a:pt x="13" y="0"/>
                      <a:pt x="13" y="0"/>
                    </a:cubicBezTo>
                    <a:cubicBezTo>
                      <a:pt x="13" y="0"/>
                      <a:pt x="13" y="0"/>
                      <a:pt x="13" y="0"/>
                    </a:cubicBezTo>
                    <a:cubicBezTo>
                      <a:pt x="14" y="0"/>
                      <a:pt x="14" y="1"/>
                      <a:pt x="14" y="1"/>
                    </a:cubicBezTo>
                    <a:cubicBezTo>
                      <a:pt x="14" y="2"/>
                      <a:pt x="13" y="2"/>
                      <a:pt x="13" y="2"/>
                    </a:cubicBezTo>
                    <a:cubicBezTo>
                      <a:pt x="13" y="2"/>
                      <a:pt x="13" y="2"/>
                      <a:pt x="13" y="2"/>
                    </a:cubicBezTo>
                    <a:cubicBezTo>
                      <a:pt x="15" y="9"/>
                      <a:pt x="15" y="9"/>
                      <a:pt x="15" y="9"/>
                    </a:cubicBezTo>
                    <a:cubicBezTo>
                      <a:pt x="15" y="9"/>
                      <a:pt x="15" y="9"/>
                      <a:pt x="15" y="9"/>
                    </a:cubicBezTo>
                    <a:cubicBezTo>
                      <a:pt x="14" y="3"/>
                      <a:pt x="14" y="3"/>
                      <a:pt x="14" y="3"/>
                    </a:cubicBezTo>
                    <a:cubicBezTo>
                      <a:pt x="14" y="2"/>
                      <a:pt x="15" y="2"/>
                      <a:pt x="15" y="1"/>
                    </a:cubicBezTo>
                    <a:cubicBezTo>
                      <a:pt x="15" y="1"/>
                      <a:pt x="14" y="0"/>
                      <a:pt x="13" y="0"/>
                    </a:cubicBezTo>
                    <a:cubicBezTo>
                      <a:pt x="2" y="0"/>
                      <a:pt x="2" y="0"/>
                      <a:pt x="2" y="0"/>
                    </a:cubicBezTo>
                    <a:cubicBezTo>
                      <a:pt x="2" y="0"/>
                      <a:pt x="2" y="0"/>
                      <a:pt x="2" y="0"/>
                    </a:cubicBezTo>
                    <a:cubicBezTo>
                      <a:pt x="2" y="0"/>
                      <a:pt x="2" y="0"/>
                      <a:pt x="2" y="0"/>
                    </a:cubicBezTo>
                    <a:cubicBezTo>
                      <a:pt x="1" y="0"/>
                      <a:pt x="0" y="1"/>
                      <a:pt x="0" y="1"/>
                    </a:cubicBezTo>
                    <a:cubicBezTo>
                      <a:pt x="0" y="2"/>
                      <a:pt x="1" y="2"/>
                      <a:pt x="2" y="3"/>
                    </a:cubicBezTo>
                    <a:close/>
                  </a:path>
                </a:pathLst>
              </a:custGeom>
              <a:solidFill>
                <a:srgbClr val="C00000"/>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93" name="Freeform 27"/>
              <p:cNvSpPr/>
              <p:nvPr>
                <p:custDataLst>
                  <p:tags r:id="rId37"/>
                </p:custDataLst>
              </p:nvPr>
            </p:nvSpPr>
            <p:spPr bwMode="auto">
              <a:xfrm>
                <a:off x="1986083" y="1233892"/>
                <a:ext cx="405961" cy="513458"/>
              </a:xfrm>
              <a:custGeom>
                <a:avLst/>
                <a:gdLst>
                  <a:gd name="T0" fmla="*/ 2147483647 w 278"/>
                  <a:gd name="T1" fmla="*/ 2147483647 h 351"/>
                  <a:gd name="T2" fmla="*/ 2147483647 w 278"/>
                  <a:gd name="T3" fmla="*/ 2147483647 h 351"/>
                  <a:gd name="T4" fmla="*/ 2147483647 w 278"/>
                  <a:gd name="T5" fmla="*/ 0 h 351"/>
                  <a:gd name="T6" fmla="*/ 0 w 278"/>
                  <a:gd name="T7" fmla="*/ 2147483647 h 351"/>
                  <a:gd name="T8" fmla="*/ 2147483647 w 278"/>
                  <a:gd name="T9" fmla="*/ 2147483647 h 351"/>
                  <a:gd name="T10" fmla="*/ 2147483647 w 278"/>
                  <a:gd name="T11" fmla="*/ 2147483647 h 351"/>
                  <a:gd name="T12" fmla="*/ 2147483647 w 278"/>
                  <a:gd name="T13" fmla="*/ 2147483647 h 35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8" h="351">
                    <a:moveTo>
                      <a:pt x="278" y="35"/>
                    </a:moveTo>
                    <a:lnTo>
                      <a:pt x="209" y="35"/>
                    </a:lnTo>
                    <a:lnTo>
                      <a:pt x="104" y="0"/>
                    </a:lnTo>
                    <a:lnTo>
                      <a:pt x="0" y="140"/>
                    </a:lnTo>
                    <a:lnTo>
                      <a:pt x="34" y="351"/>
                    </a:lnTo>
                    <a:lnTo>
                      <a:pt x="174" y="246"/>
                    </a:lnTo>
                    <a:lnTo>
                      <a:pt x="278" y="35"/>
                    </a:lnTo>
                    <a:close/>
                  </a:path>
                </a:pathLst>
              </a:custGeom>
              <a:solidFill>
                <a:srgbClr val="FAB791"/>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94" name="Freeform 28"/>
              <p:cNvSpPr/>
              <p:nvPr>
                <p:custDataLst>
                  <p:tags r:id="rId38"/>
                </p:custDataLst>
              </p:nvPr>
            </p:nvSpPr>
            <p:spPr bwMode="auto">
              <a:xfrm>
                <a:off x="916013" y="1285636"/>
                <a:ext cx="1578041" cy="1850838"/>
              </a:xfrm>
              <a:custGeom>
                <a:avLst/>
                <a:gdLst>
                  <a:gd name="T0" fmla="*/ 2147483647 w 1080"/>
                  <a:gd name="T1" fmla="*/ 2147483647 h 1266"/>
                  <a:gd name="T2" fmla="*/ 2147483647 w 1080"/>
                  <a:gd name="T3" fmla="*/ 2147483647 h 1266"/>
                  <a:gd name="T4" fmla="*/ 2147483647 w 1080"/>
                  <a:gd name="T5" fmla="*/ 2147483647 h 1266"/>
                  <a:gd name="T6" fmla="*/ 2147483647 w 1080"/>
                  <a:gd name="T7" fmla="*/ 2147483647 h 1266"/>
                  <a:gd name="T8" fmla="*/ 2147483647 w 1080"/>
                  <a:gd name="T9" fmla="*/ 2147483647 h 1266"/>
                  <a:gd name="T10" fmla="*/ 2147483647 w 1080"/>
                  <a:gd name="T11" fmla="*/ 2147483647 h 1266"/>
                  <a:gd name="T12" fmla="*/ 2147483647 w 1080"/>
                  <a:gd name="T13" fmla="*/ 0 h 1266"/>
                  <a:gd name="T14" fmla="*/ 2147483647 w 1080"/>
                  <a:gd name="T15" fmla="*/ 2147483647 h 1266"/>
                  <a:gd name="T16" fmla="*/ 2147483647 w 1080"/>
                  <a:gd name="T17" fmla="*/ 2147483647 h 1266"/>
                  <a:gd name="T18" fmla="*/ 2147483647 w 1080"/>
                  <a:gd name="T19" fmla="*/ 2147483647 h 1266"/>
                  <a:gd name="T20" fmla="*/ 2147483647 w 1080"/>
                  <a:gd name="T21" fmla="*/ 2147483647 h 1266"/>
                  <a:gd name="T22" fmla="*/ 2147483647 w 1080"/>
                  <a:gd name="T23" fmla="*/ 0 h 1266"/>
                  <a:gd name="T24" fmla="*/ 2147483647 w 1080"/>
                  <a:gd name="T25" fmla="*/ 0 h 1266"/>
                  <a:gd name="T26" fmla="*/ 2147483647 w 1080"/>
                  <a:gd name="T27" fmla="*/ 2147483647 h 1266"/>
                  <a:gd name="T28" fmla="*/ 0 w 1080"/>
                  <a:gd name="T29" fmla="*/ 2147483647 h 1266"/>
                  <a:gd name="T30" fmla="*/ 2147483647 w 1080"/>
                  <a:gd name="T31" fmla="*/ 2147483647 h 126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80" h="1266">
                    <a:moveTo>
                      <a:pt x="313" y="1266"/>
                    </a:moveTo>
                    <a:lnTo>
                      <a:pt x="627" y="703"/>
                    </a:lnTo>
                    <a:lnTo>
                      <a:pt x="906" y="492"/>
                    </a:lnTo>
                    <a:lnTo>
                      <a:pt x="1010" y="176"/>
                    </a:lnTo>
                    <a:lnTo>
                      <a:pt x="1080" y="105"/>
                    </a:lnTo>
                    <a:lnTo>
                      <a:pt x="1045" y="35"/>
                    </a:lnTo>
                    <a:lnTo>
                      <a:pt x="1010" y="0"/>
                    </a:lnTo>
                    <a:lnTo>
                      <a:pt x="871" y="140"/>
                    </a:lnTo>
                    <a:lnTo>
                      <a:pt x="836" y="246"/>
                    </a:lnTo>
                    <a:lnTo>
                      <a:pt x="801" y="281"/>
                    </a:lnTo>
                    <a:lnTo>
                      <a:pt x="836" y="140"/>
                    </a:lnTo>
                    <a:lnTo>
                      <a:pt x="976" y="0"/>
                    </a:lnTo>
                    <a:lnTo>
                      <a:pt x="836" y="0"/>
                    </a:lnTo>
                    <a:lnTo>
                      <a:pt x="627" y="211"/>
                    </a:lnTo>
                    <a:lnTo>
                      <a:pt x="0" y="1126"/>
                    </a:lnTo>
                    <a:lnTo>
                      <a:pt x="313" y="1266"/>
                    </a:lnTo>
                    <a:close/>
                  </a:path>
                </a:pathLst>
              </a:custGeom>
              <a:solidFill>
                <a:srgbClr val="FDD2A7"/>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95" name="Freeform 29"/>
              <p:cNvSpPr/>
              <p:nvPr>
                <p:custDataLst>
                  <p:tags r:id="rId39"/>
                </p:custDataLst>
              </p:nvPr>
            </p:nvSpPr>
            <p:spPr bwMode="auto">
              <a:xfrm>
                <a:off x="2598146" y="772178"/>
                <a:ext cx="151976" cy="204986"/>
              </a:xfrm>
              <a:custGeom>
                <a:avLst/>
                <a:gdLst>
                  <a:gd name="T0" fmla="*/ 2147483647 w 104"/>
                  <a:gd name="T1" fmla="*/ 0 h 141"/>
                  <a:gd name="T2" fmla="*/ 2147483647 w 104"/>
                  <a:gd name="T3" fmla="*/ 0 h 141"/>
                  <a:gd name="T4" fmla="*/ 2147483647 w 104"/>
                  <a:gd name="T5" fmla="*/ 0 h 141"/>
                  <a:gd name="T6" fmla="*/ 0 w 104"/>
                  <a:gd name="T7" fmla="*/ 2147483647 h 141"/>
                  <a:gd name="T8" fmla="*/ 2147483647 w 104"/>
                  <a:gd name="T9" fmla="*/ 2147483647 h 141"/>
                  <a:gd name="T10" fmla="*/ 2147483647 w 104"/>
                  <a:gd name="T11" fmla="*/ 0 h 1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4" h="141">
                    <a:moveTo>
                      <a:pt x="104" y="0"/>
                    </a:moveTo>
                    <a:lnTo>
                      <a:pt x="104" y="0"/>
                    </a:lnTo>
                    <a:lnTo>
                      <a:pt x="0" y="70"/>
                    </a:lnTo>
                    <a:lnTo>
                      <a:pt x="35" y="141"/>
                    </a:lnTo>
                    <a:lnTo>
                      <a:pt x="104" y="0"/>
                    </a:lnTo>
                    <a:close/>
                  </a:path>
                </a:pathLst>
              </a:custGeom>
              <a:solidFill>
                <a:srgbClr val="F0E5C9"/>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96" name="Freeform 30"/>
              <p:cNvSpPr/>
              <p:nvPr>
                <p:custDataLst>
                  <p:tags r:id="rId40"/>
                </p:custDataLst>
              </p:nvPr>
            </p:nvSpPr>
            <p:spPr bwMode="auto">
              <a:xfrm>
                <a:off x="1782062" y="873676"/>
                <a:ext cx="866049" cy="977162"/>
              </a:xfrm>
              <a:custGeom>
                <a:avLst/>
                <a:gdLst>
                  <a:gd name="T0" fmla="*/ 2147483647 w 593"/>
                  <a:gd name="T1" fmla="*/ 2147483647 h 669"/>
                  <a:gd name="T2" fmla="*/ 2147483647 w 593"/>
                  <a:gd name="T3" fmla="*/ 0 h 669"/>
                  <a:gd name="T4" fmla="*/ 0 w 593"/>
                  <a:gd name="T5" fmla="*/ 2147483647 h 669"/>
                  <a:gd name="T6" fmla="*/ 2147483647 w 593"/>
                  <a:gd name="T7" fmla="*/ 2147483647 h 669"/>
                  <a:gd name="T8" fmla="*/ 2147483647 w 593"/>
                  <a:gd name="T9" fmla="*/ 2147483647 h 6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93" h="669">
                    <a:moveTo>
                      <a:pt x="593" y="35"/>
                    </a:moveTo>
                    <a:lnTo>
                      <a:pt x="558" y="0"/>
                    </a:lnTo>
                    <a:lnTo>
                      <a:pt x="0" y="634"/>
                    </a:lnTo>
                    <a:lnTo>
                      <a:pt x="35" y="669"/>
                    </a:lnTo>
                    <a:lnTo>
                      <a:pt x="593" y="35"/>
                    </a:lnTo>
                    <a:close/>
                  </a:path>
                </a:pathLst>
              </a:custGeom>
              <a:solidFill>
                <a:srgbClr val="1A1A1A"/>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97" name="Freeform 31"/>
              <p:cNvSpPr/>
              <p:nvPr>
                <p:custDataLst>
                  <p:tags r:id="rId41"/>
                </p:custDataLst>
              </p:nvPr>
            </p:nvSpPr>
            <p:spPr bwMode="auto">
              <a:xfrm>
                <a:off x="1782062" y="873676"/>
                <a:ext cx="816084" cy="927409"/>
              </a:xfrm>
              <a:custGeom>
                <a:avLst/>
                <a:gdLst>
                  <a:gd name="T0" fmla="*/ 2147483647 w 558"/>
                  <a:gd name="T1" fmla="*/ 0 h 634"/>
                  <a:gd name="T2" fmla="*/ 2147483647 w 558"/>
                  <a:gd name="T3" fmla="*/ 0 h 634"/>
                  <a:gd name="T4" fmla="*/ 0 w 558"/>
                  <a:gd name="T5" fmla="*/ 2147483647 h 634"/>
                  <a:gd name="T6" fmla="*/ 0 w 558"/>
                  <a:gd name="T7" fmla="*/ 2147483647 h 634"/>
                  <a:gd name="T8" fmla="*/ 2147483647 w 558"/>
                  <a:gd name="T9" fmla="*/ 0 h 6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8" h="634">
                    <a:moveTo>
                      <a:pt x="558" y="0"/>
                    </a:moveTo>
                    <a:lnTo>
                      <a:pt x="558" y="0"/>
                    </a:lnTo>
                    <a:lnTo>
                      <a:pt x="0" y="634"/>
                    </a:lnTo>
                    <a:lnTo>
                      <a:pt x="558" y="0"/>
                    </a:lnTo>
                    <a:close/>
                  </a:path>
                </a:pathLst>
              </a:custGeom>
              <a:solidFill>
                <a:srgbClr val="DB2726"/>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98" name="Freeform 32"/>
              <p:cNvSpPr/>
              <p:nvPr>
                <p:custDataLst>
                  <p:tags r:id="rId42"/>
                </p:custDataLst>
              </p:nvPr>
            </p:nvSpPr>
            <p:spPr bwMode="auto">
              <a:xfrm>
                <a:off x="1832026" y="925420"/>
                <a:ext cx="816084" cy="925418"/>
              </a:xfrm>
              <a:custGeom>
                <a:avLst/>
                <a:gdLst>
                  <a:gd name="T0" fmla="*/ 2147483647 w 558"/>
                  <a:gd name="T1" fmla="*/ 0 h 634"/>
                  <a:gd name="T2" fmla="*/ 2147483647 w 558"/>
                  <a:gd name="T3" fmla="*/ 2147483647 h 634"/>
                  <a:gd name="T4" fmla="*/ 0 w 558"/>
                  <a:gd name="T5" fmla="*/ 2147483647 h 634"/>
                  <a:gd name="T6" fmla="*/ 0 w 558"/>
                  <a:gd name="T7" fmla="*/ 2147483647 h 634"/>
                  <a:gd name="T8" fmla="*/ 2147483647 w 558"/>
                  <a:gd name="T9" fmla="*/ 0 h 6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8" h="634">
                    <a:moveTo>
                      <a:pt x="558" y="0"/>
                    </a:moveTo>
                    <a:lnTo>
                      <a:pt x="558" y="36"/>
                    </a:lnTo>
                    <a:lnTo>
                      <a:pt x="0" y="634"/>
                    </a:lnTo>
                    <a:lnTo>
                      <a:pt x="558" y="0"/>
                    </a:lnTo>
                    <a:close/>
                  </a:path>
                </a:pathLst>
              </a:custGeom>
              <a:solidFill>
                <a:srgbClr val="DB2726"/>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99" name="Freeform 33"/>
              <p:cNvSpPr/>
              <p:nvPr>
                <p:custDataLst>
                  <p:tags r:id="rId43"/>
                </p:custDataLst>
              </p:nvPr>
            </p:nvSpPr>
            <p:spPr bwMode="auto">
              <a:xfrm>
                <a:off x="1730016" y="1801085"/>
                <a:ext cx="102010" cy="101497"/>
              </a:xfrm>
              <a:custGeom>
                <a:avLst/>
                <a:gdLst>
                  <a:gd name="T0" fmla="*/ 2147483647 w 70"/>
                  <a:gd name="T1" fmla="*/ 2147483647 h 70"/>
                  <a:gd name="T2" fmla="*/ 2147483647 w 70"/>
                  <a:gd name="T3" fmla="*/ 0 h 70"/>
                  <a:gd name="T4" fmla="*/ 0 w 70"/>
                  <a:gd name="T5" fmla="*/ 2147483647 h 70"/>
                  <a:gd name="T6" fmla="*/ 2147483647 w 70"/>
                  <a:gd name="T7" fmla="*/ 2147483647 h 70"/>
                  <a:gd name="T8" fmla="*/ 2147483647 w 70"/>
                  <a:gd name="T9" fmla="*/ 2147483647 h 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 h="70">
                    <a:moveTo>
                      <a:pt x="70" y="35"/>
                    </a:moveTo>
                    <a:lnTo>
                      <a:pt x="35" y="0"/>
                    </a:lnTo>
                    <a:lnTo>
                      <a:pt x="0" y="35"/>
                    </a:lnTo>
                    <a:lnTo>
                      <a:pt x="35" y="70"/>
                    </a:lnTo>
                    <a:lnTo>
                      <a:pt x="70" y="35"/>
                    </a:lnTo>
                    <a:close/>
                  </a:path>
                </a:pathLst>
              </a:custGeom>
              <a:solidFill>
                <a:srgbClr val="CCCCCC"/>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00" name="Freeform 34"/>
              <p:cNvSpPr/>
              <p:nvPr>
                <p:custDataLst>
                  <p:tags r:id="rId44"/>
                </p:custDataLst>
              </p:nvPr>
            </p:nvSpPr>
            <p:spPr bwMode="auto">
              <a:xfrm>
                <a:off x="1680052" y="1850838"/>
                <a:ext cx="102010" cy="103488"/>
              </a:xfrm>
              <a:custGeom>
                <a:avLst/>
                <a:gdLst>
                  <a:gd name="T0" fmla="*/ 2147483647 w 70"/>
                  <a:gd name="T1" fmla="*/ 2147483647 h 70"/>
                  <a:gd name="T2" fmla="*/ 0 w 70"/>
                  <a:gd name="T3" fmla="*/ 2147483647 h 70"/>
                  <a:gd name="T4" fmla="*/ 2147483647 w 70"/>
                  <a:gd name="T5" fmla="*/ 0 h 70"/>
                  <a:gd name="T6" fmla="*/ 2147483647 w 70"/>
                  <a:gd name="T7" fmla="*/ 2147483647 h 70"/>
                  <a:gd name="T8" fmla="*/ 2147483647 w 70"/>
                  <a:gd name="T9" fmla="*/ 2147483647 h 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 h="70">
                    <a:moveTo>
                      <a:pt x="35" y="70"/>
                    </a:moveTo>
                    <a:lnTo>
                      <a:pt x="0" y="35"/>
                    </a:lnTo>
                    <a:lnTo>
                      <a:pt x="35" y="0"/>
                    </a:lnTo>
                    <a:lnTo>
                      <a:pt x="70" y="35"/>
                    </a:lnTo>
                    <a:lnTo>
                      <a:pt x="35" y="70"/>
                    </a:lnTo>
                    <a:close/>
                  </a:path>
                </a:pathLst>
              </a:custGeom>
              <a:solidFill>
                <a:srgbClr val="808080"/>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01" name="Freeform 35"/>
              <p:cNvSpPr/>
              <p:nvPr>
                <p:custDataLst>
                  <p:tags r:id="rId45"/>
                </p:custDataLst>
              </p:nvPr>
            </p:nvSpPr>
            <p:spPr bwMode="auto">
              <a:xfrm>
                <a:off x="2698075" y="772178"/>
                <a:ext cx="52047" cy="49754"/>
              </a:xfrm>
              <a:custGeom>
                <a:avLst/>
                <a:gdLst>
                  <a:gd name="T0" fmla="*/ 0 w 35"/>
                  <a:gd name="T1" fmla="*/ 2147483647 h 35"/>
                  <a:gd name="T2" fmla="*/ 2147483647 w 35"/>
                  <a:gd name="T3" fmla="*/ 0 h 35"/>
                  <a:gd name="T4" fmla="*/ 2147483647 w 35"/>
                  <a:gd name="T5" fmla="*/ 0 h 35"/>
                  <a:gd name="T6" fmla="*/ 2147483647 w 35"/>
                  <a:gd name="T7" fmla="*/ 0 h 35"/>
                  <a:gd name="T8" fmla="*/ 2147483647 w 35"/>
                  <a:gd name="T9" fmla="*/ 2147483647 h 35"/>
                  <a:gd name="T10" fmla="*/ 0 w 35"/>
                  <a:gd name="T11" fmla="*/ 2147483647 h 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35">
                    <a:moveTo>
                      <a:pt x="0" y="35"/>
                    </a:moveTo>
                    <a:lnTo>
                      <a:pt x="35" y="0"/>
                    </a:lnTo>
                    <a:lnTo>
                      <a:pt x="35" y="35"/>
                    </a:lnTo>
                    <a:lnTo>
                      <a:pt x="0" y="35"/>
                    </a:lnTo>
                    <a:close/>
                  </a:path>
                </a:pathLst>
              </a:custGeom>
              <a:solidFill>
                <a:srgbClr val="1C1919"/>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02" name="Freeform 36"/>
              <p:cNvSpPr/>
              <p:nvPr>
                <p:custDataLst>
                  <p:tags r:id="rId46"/>
                </p:custDataLst>
              </p:nvPr>
            </p:nvSpPr>
            <p:spPr bwMode="auto">
              <a:xfrm>
                <a:off x="916013" y="1130404"/>
                <a:ext cx="1528076" cy="1801085"/>
              </a:xfrm>
              <a:custGeom>
                <a:avLst/>
                <a:gdLst>
                  <a:gd name="T0" fmla="*/ 0 w 1045"/>
                  <a:gd name="T1" fmla="*/ 2147483647 h 1232"/>
                  <a:gd name="T2" fmla="*/ 2147483647 w 1045"/>
                  <a:gd name="T3" fmla="*/ 2147483647 h 1232"/>
                  <a:gd name="T4" fmla="*/ 2147483647 w 1045"/>
                  <a:gd name="T5" fmla="*/ 2147483647 h 1232"/>
                  <a:gd name="T6" fmla="*/ 2147483647 w 1045"/>
                  <a:gd name="T7" fmla="*/ 2147483647 h 1232"/>
                  <a:gd name="T8" fmla="*/ 2147483647 w 1045"/>
                  <a:gd name="T9" fmla="*/ 0 h 1232"/>
                  <a:gd name="T10" fmla="*/ 2147483647 w 1045"/>
                  <a:gd name="T11" fmla="*/ 0 h 1232"/>
                  <a:gd name="T12" fmla="*/ 2147483647 w 1045"/>
                  <a:gd name="T13" fmla="*/ 0 h 1232"/>
                  <a:gd name="T14" fmla="*/ 2147483647 w 1045"/>
                  <a:gd name="T15" fmla="*/ 0 h 1232"/>
                  <a:gd name="T16" fmla="*/ 2147483647 w 1045"/>
                  <a:gd name="T17" fmla="*/ 0 h 1232"/>
                  <a:gd name="T18" fmla="*/ 2147483647 w 1045"/>
                  <a:gd name="T19" fmla="*/ 2147483647 h 1232"/>
                  <a:gd name="T20" fmla="*/ 2147483647 w 1045"/>
                  <a:gd name="T21" fmla="*/ 2147483647 h 1232"/>
                  <a:gd name="T22" fmla="*/ 2147483647 w 1045"/>
                  <a:gd name="T23" fmla="*/ 2147483647 h 1232"/>
                  <a:gd name="T24" fmla="*/ 2147483647 w 1045"/>
                  <a:gd name="T25" fmla="*/ 2147483647 h 1232"/>
                  <a:gd name="T26" fmla="*/ 2147483647 w 1045"/>
                  <a:gd name="T27" fmla="*/ 2147483647 h 1232"/>
                  <a:gd name="T28" fmla="*/ 0 w 1045"/>
                  <a:gd name="T29" fmla="*/ 2147483647 h 12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45" h="1232">
                    <a:moveTo>
                      <a:pt x="0" y="1232"/>
                    </a:moveTo>
                    <a:lnTo>
                      <a:pt x="418" y="493"/>
                    </a:lnTo>
                    <a:lnTo>
                      <a:pt x="453" y="211"/>
                    </a:lnTo>
                    <a:lnTo>
                      <a:pt x="522" y="106"/>
                    </a:lnTo>
                    <a:lnTo>
                      <a:pt x="627" y="0"/>
                    </a:lnTo>
                    <a:lnTo>
                      <a:pt x="732" y="0"/>
                    </a:lnTo>
                    <a:lnTo>
                      <a:pt x="801" y="0"/>
                    </a:lnTo>
                    <a:lnTo>
                      <a:pt x="1010" y="0"/>
                    </a:lnTo>
                    <a:lnTo>
                      <a:pt x="1045" y="0"/>
                    </a:lnTo>
                    <a:lnTo>
                      <a:pt x="1010" y="71"/>
                    </a:lnTo>
                    <a:lnTo>
                      <a:pt x="941" y="106"/>
                    </a:lnTo>
                    <a:lnTo>
                      <a:pt x="906" y="106"/>
                    </a:lnTo>
                    <a:lnTo>
                      <a:pt x="766" y="211"/>
                    </a:lnTo>
                    <a:lnTo>
                      <a:pt x="557" y="422"/>
                    </a:lnTo>
                    <a:lnTo>
                      <a:pt x="0" y="1232"/>
                    </a:lnTo>
                    <a:close/>
                  </a:path>
                </a:pathLst>
              </a:custGeom>
              <a:solidFill>
                <a:srgbClr val="FDD2A7"/>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03" name="Freeform 37"/>
              <p:cNvSpPr/>
              <p:nvPr>
                <p:custDataLst>
                  <p:tags r:id="rId47"/>
                </p:custDataLst>
              </p:nvPr>
            </p:nvSpPr>
            <p:spPr bwMode="auto">
              <a:xfrm>
                <a:off x="2292115" y="1337380"/>
                <a:ext cx="151974" cy="204986"/>
              </a:xfrm>
              <a:custGeom>
                <a:avLst/>
                <a:gdLst>
                  <a:gd name="T0" fmla="*/ 2147483647 w 104"/>
                  <a:gd name="T1" fmla="*/ 0 h 141"/>
                  <a:gd name="T2" fmla="*/ 2147483647 w 104"/>
                  <a:gd name="T3" fmla="*/ 0 h 141"/>
                  <a:gd name="T4" fmla="*/ 2147483647 w 104"/>
                  <a:gd name="T5" fmla="*/ 2147483647 h 141"/>
                  <a:gd name="T6" fmla="*/ 2147483647 w 104"/>
                  <a:gd name="T7" fmla="*/ 2147483647 h 141"/>
                  <a:gd name="T8" fmla="*/ 0 w 104"/>
                  <a:gd name="T9" fmla="*/ 2147483647 h 141"/>
                  <a:gd name="T10" fmla="*/ 2147483647 w 104"/>
                  <a:gd name="T11" fmla="*/ 2147483647 h 141"/>
                  <a:gd name="T12" fmla="*/ 2147483647 w 104"/>
                  <a:gd name="T13" fmla="*/ 0 h 1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4" h="141">
                    <a:moveTo>
                      <a:pt x="35" y="0"/>
                    </a:moveTo>
                    <a:lnTo>
                      <a:pt x="104" y="0"/>
                    </a:lnTo>
                    <a:lnTo>
                      <a:pt x="104" y="70"/>
                    </a:lnTo>
                    <a:lnTo>
                      <a:pt x="69" y="141"/>
                    </a:lnTo>
                    <a:lnTo>
                      <a:pt x="0" y="105"/>
                    </a:lnTo>
                    <a:lnTo>
                      <a:pt x="35" y="35"/>
                    </a:lnTo>
                    <a:lnTo>
                      <a:pt x="35" y="0"/>
                    </a:lnTo>
                    <a:close/>
                  </a:path>
                </a:pathLst>
              </a:custGeom>
              <a:solidFill>
                <a:srgbClr val="FCF5D8"/>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04" name="Freeform 38"/>
              <p:cNvSpPr/>
              <p:nvPr>
                <p:custDataLst>
                  <p:tags r:id="rId48"/>
                </p:custDataLst>
              </p:nvPr>
            </p:nvSpPr>
            <p:spPr bwMode="auto">
              <a:xfrm>
                <a:off x="2240068" y="1130404"/>
                <a:ext cx="204021" cy="51744"/>
              </a:xfrm>
              <a:custGeom>
                <a:avLst/>
                <a:gdLst>
                  <a:gd name="T0" fmla="*/ 0 w 139"/>
                  <a:gd name="T1" fmla="*/ 0 h 35"/>
                  <a:gd name="T2" fmla="*/ 0 w 139"/>
                  <a:gd name="T3" fmla="*/ 2147483647 h 35"/>
                  <a:gd name="T4" fmla="*/ 2147483647 w 139"/>
                  <a:gd name="T5" fmla="*/ 2147483647 h 35"/>
                  <a:gd name="T6" fmla="*/ 2147483647 w 139"/>
                  <a:gd name="T7" fmla="*/ 2147483647 h 35"/>
                  <a:gd name="T8" fmla="*/ 2147483647 w 139"/>
                  <a:gd name="T9" fmla="*/ 0 h 35"/>
                  <a:gd name="T10" fmla="*/ 2147483647 w 139"/>
                  <a:gd name="T11" fmla="*/ 0 h 35"/>
                  <a:gd name="T12" fmla="*/ 0 w 139"/>
                  <a:gd name="T13" fmla="*/ 0 h 3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9" h="35">
                    <a:moveTo>
                      <a:pt x="0" y="0"/>
                    </a:moveTo>
                    <a:lnTo>
                      <a:pt x="0" y="35"/>
                    </a:lnTo>
                    <a:lnTo>
                      <a:pt x="70" y="35"/>
                    </a:lnTo>
                    <a:lnTo>
                      <a:pt x="104" y="35"/>
                    </a:lnTo>
                    <a:lnTo>
                      <a:pt x="139" y="0"/>
                    </a:lnTo>
                    <a:lnTo>
                      <a:pt x="104" y="0"/>
                    </a:lnTo>
                    <a:lnTo>
                      <a:pt x="0" y="0"/>
                    </a:lnTo>
                    <a:close/>
                  </a:path>
                </a:pathLst>
              </a:custGeom>
              <a:solidFill>
                <a:srgbClr val="FCF5D8"/>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05" name="Freeform 39"/>
              <p:cNvSpPr/>
              <p:nvPr>
                <p:custDataLst>
                  <p:tags r:id="rId49"/>
                </p:custDataLst>
              </p:nvPr>
            </p:nvSpPr>
            <p:spPr bwMode="auto">
              <a:xfrm>
                <a:off x="1832026" y="1285636"/>
                <a:ext cx="408042" cy="409971"/>
              </a:xfrm>
              <a:custGeom>
                <a:avLst/>
                <a:gdLst>
                  <a:gd name="T0" fmla="*/ 0 w 279"/>
                  <a:gd name="T1" fmla="*/ 2147483647 h 281"/>
                  <a:gd name="T2" fmla="*/ 2147483647 w 279"/>
                  <a:gd name="T3" fmla="*/ 2147483647 h 281"/>
                  <a:gd name="T4" fmla="*/ 2147483647 w 279"/>
                  <a:gd name="T5" fmla="*/ 0 h 281"/>
                  <a:gd name="T6" fmla="*/ 2147483647 w 279"/>
                  <a:gd name="T7" fmla="*/ 0 h 281"/>
                  <a:gd name="T8" fmla="*/ 0 w 279"/>
                  <a:gd name="T9" fmla="*/ 2147483647 h 28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9" h="281">
                    <a:moveTo>
                      <a:pt x="0" y="281"/>
                    </a:moveTo>
                    <a:lnTo>
                      <a:pt x="139" y="35"/>
                    </a:lnTo>
                    <a:lnTo>
                      <a:pt x="174" y="0"/>
                    </a:lnTo>
                    <a:lnTo>
                      <a:pt x="279" y="0"/>
                    </a:lnTo>
                    <a:lnTo>
                      <a:pt x="0" y="281"/>
                    </a:lnTo>
                    <a:close/>
                  </a:path>
                </a:pathLst>
              </a:custGeom>
              <a:solidFill>
                <a:srgbClr val="FAB791"/>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06" name="Freeform 40"/>
              <p:cNvSpPr/>
              <p:nvPr>
                <p:custDataLst>
                  <p:tags r:id="rId50"/>
                </p:custDataLst>
              </p:nvPr>
            </p:nvSpPr>
            <p:spPr bwMode="auto">
              <a:xfrm>
                <a:off x="1832026" y="1542366"/>
                <a:ext cx="306032" cy="360216"/>
              </a:xfrm>
              <a:custGeom>
                <a:avLst/>
                <a:gdLst>
                  <a:gd name="T0" fmla="*/ 2147483647 w 209"/>
                  <a:gd name="T1" fmla="*/ 2147483647 h 246"/>
                  <a:gd name="T2" fmla="*/ 2147483647 w 209"/>
                  <a:gd name="T3" fmla="*/ 2147483647 h 246"/>
                  <a:gd name="T4" fmla="*/ 2147483647 w 209"/>
                  <a:gd name="T5" fmla="*/ 0 h 246"/>
                  <a:gd name="T6" fmla="*/ 0 w 209"/>
                  <a:gd name="T7" fmla="*/ 2147483647 h 246"/>
                  <a:gd name="T8" fmla="*/ 2147483647 w 209"/>
                  <a:gd name="T9" fmla="*/ 2147483647 h 2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9" h="246">
                    <a:moveTo>
                      <a:pt x="105" y="211"/>
                    </a:moveTo>
                    <a:lnTo>
                      <a:pt x="209" y="105"/>
                    </a:lnTo>
                    <a:lnTo>
                      <a:pt x="209" y="0"/>
                    </a:lnTo>
                    <a:lnTo>
                      <a:pt x="0" y="246"/>
                    </a:lnTo>
                    <a:lnTo>
                      <a:pt x="105" y="211"/>
                    </a:lnTo>
                    <a:close/>
                  </a:path>
                </a:pathLst>
              </a:custGeom>
              <a:solidFill>
                <a:srgbClr val="FAB791"/>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07" name="Freeform 41"/>
              <p:cNvSpPr/>
              <p:nvPr>
                <p:custDataLst>
                  <p:tags r:id="rId51"/>
                </p:custDataLst>
              </p:nvPr>
            </p:nvSpPr>
            <p:spPr bwMode="auto">
              <a:xfrm>
                <a:off x="916013" y="1438878"/>
                <a:ext cx="714075" cy="1542364"/>
              </a:xfrm>
              <a:custGeom>
                <a:avLst/>
                <a:gdLst>
                  <a:gd name="T0" fmla="*/ 2147483647 w 488"/>
                  <a:gd name="T1" fmla="*/ 0 h 1056"/>
                  <a:gd name="T2" fmla="*/ 2147483647 w 488"/>
                  <a:gd name="T3" fmla="*/ 2147483647 h 1056"/>
                  <a:gd name="T4" fmla="*/ 2147483647 w 488"/>
                  <a:gd name="T5" fmla="*/ 2147483647 h 1056"/>
                  <a:gd name="T6" fmla="*/ 0 w 488"/>
                  <a:gd name="T7" fmla="*/ 2147483647 h 1056"/>
                  <a:gd name="T8" fmla="*/ 2147483647 w 488"/>
                  <a:gd name="T9" fmla="*/ 2147483647 h 1056"/>
                  <a:gd name="T10" fmla="*/ 2147483647 w 488"/>
                  <a:gd name="T11" fmla="*/ 0 h 10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88" h="1056">
                    <a:moveTo>
                      <a:pt x="453" y="0"/>
                    </a:moveTo>
                    <a:lnTo>
                      <a:pt x="488" y="387"/>
                    </a:lnTo>
                    <a:lnTo>
                      <a:pt x="104" y="1056"/>
                    </a:lnTo>
                    <a:lnTo>
                      <a:pt x="0" y="1021"/>
                    </a:lnTo>
                    <a:lnTo>
                      <a:pt x="418" y="282"/>
                    </a:lnTo>
                    <a:lnTo>
                      <a:pt x="453" y="0"/>
                    </a:lnTo>
                    <a:close/>
                  </a:path>
                </a:pathLst>
              </a:custGeom>
              <a:solidFill>
                <a:srgbClr val="FAB791"/>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08" name="Freeform 42"/>
              <p:cNvSpPr/>
              <p:nvPr>
                <p:custDataLst>
                  <p:tags r:id="rId52"/>
                </p:custDataLst>
              </p:nvPr>
            </p:nvSpPr>
            <p:spPr bwMode="auto">
              <a:xfrm>
                <a:off x="1782062" y="1594109"/>
                <a:ext cx="609982" cy="821931"/>
              </a:xfrm>
              <a:custGeom>
                <a:avLst/>
                <a:gdLst>
                  <a:gd name="T0" fmla="*/ 2147483647 w 418"/>
                  <a:gd name="T1" fmla="*/ 0 h 563"/>
                  <a:gd name="T2" fmla="*/ 2147483647 w 418"/>
                  <a:gd name="T3" fmla="*/ 2147483647 h 563"/>
                  <a:gd name="T4" fmla="*/ 2147483647 w 418"/>
                  <a:gd name="T5" fmla="*/ 2147483647 h 563"/>
                  <a:gd name="T6" fmla="*/ 0 w 418"/>
                  <a:gd name="T7" fmla="*/ 2147483647 h 563"/>
                  <a:gd name="T8" fmla="*/ 2147483647 w 418"/>
                  <a:gd name="T9" fmla="*/ 2147483647 h 563"/>
                  <a:gd name="T10" fmla="*/ 2147483647 w 418"/>
                  <a:gd name="T11" fmla="*/ 2147483647 h 563"/>
                  <a:gd name="T12" fmla="*/ 2147483647 w 418"/>
                  <a:gd name="T13" fmla="*/ 0 h 56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18" h="563">
                    <a:moveTo>
                      <a:pt x="418" y="0"/>
                    </a:moveTo>
                    <a:lnTo>
                      <a:pt x="279" y="281"/>
                    </a:lnTo>
                    <a:lnTo>
                      <a:pt x="35" y="492"/>
                    </a:lnTo>
                    <a:lnTo>
                      <a:pt x="0" y="563"/>
                    </a:lnTo>
                    <a:lnTo>
                      <a:pt x="35" y="492"/>
                    </a:lnTo>
                    <a:lnTo>
                      <a:pt x="314" y="281"/>
                    </a:lnTo>
                    <a:lnTo>
                      <a:pt x="418" y="0"/>
                    </a:lnTo>
                    <a:close/>
                  </a:path>
                </a:pathLst>
              </a:custGeom>
              <a:solidFill>
                <a:srgbClr val="FAB791"/>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09" name="Freeform 43"/>
              <p:cNvSpPr/>
              <p:nvPr>
                <p:custDataLst>
                  <p:tags r:id="rId53"/>
                </p:custDataLst>
              </p:nvPr>
            </p:nvSpPr>
            <p:spPr bwMode="auto">
              <a:xfrm>
                <a:off x="1986083" y="1182148"/>
                <a:ext cx="49964" cy="155232"/>
              </a:xfrm>
              <a:custGeom>
                <a:avLst/>
                <a:gdLst>
                  <a:gd name="T0" fmla="*/ 2147483647 w 34"/>
                  <a:gd name="T1" fmla="*/ 2147483647 h 106"/>
                  <a:gd name="T2" fmla="*/ 0 w 34"/>
                  <a:gd name="T3" fmla="*/ 0 h 106"/>
                  <a:gd name="T4" fmla="*/ 2147483647 w 34"/>
                  <a:gd name="T5" fmla="*/ 2147483647 h 106"/>
                  <a:gd name="T6" fmla="*/ 2147483647 w 34"/>
                  <a:gd name="T7" fmla="*/ 2147483647 h 10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4" h="106">
                    <a:moveTo>
                      <a:pt x="34" y="106"/>
                    </a:moveTo>
                    <a:lnTo>
                      <a:pt x="0" y="0"/>
                    </a:lnTo>
                    <a:lnTo>
                      <a:pt x="34" y="106"/>
                    </a:lnTo>
                    <a:close/>
                  </a:path>
                </a:pathLst>
              </a:custGeom>
              <a:solidFill>
                <a:srgbClr val="FAB791"/>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10" name="Freeform 44"/>
              <p:cNvSpPr/>
              <p:nvPr>
                <p:custDataLst>
                  <p:tags r:id="rId54"/>
                </p:custDataLst>
              </p:nvPr>
            </p:nvSpPr>
            <p:spPr bwMode="auto">
              <a:xfrm>
                <a:off x="1986083" y="1801085"/>
                <a:ext cx="0" cy="153241"/>
              </a:xfrm>
              <a:custGeom>
                <a:avLst/>
                <a:gdLst>
                  <a:gd name="T0" fmla="*/ 0 h 105"/>
                  <a:gd name="T1" fmla="*/ 2147483647 h 105"/>
                  <a:gd name="T2" fmla="*/ 2147483647 h 105"/>
                  <a:gd name="T3" fmla="*/ 0 h 105"/>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05">
                    <a:moveTo>
                      <a:pt x="0" y="0"/>
                    </a:moveTo>
                    <a:lnTo>
                      <a:pt x="0" y="105"/>
                    </a:lnTo>
                    <a:lnTo>
                      <a:pt x="0" y="35"/>
                    </a:lnTo>
                    <a:lnTo>
                      <a:pt x="0" y="0"/>
                    </a:lnTo>
                    <a:close/>
                  </a:path>
                </a:pathLst>
              </a:custGeom>
              <a:solidFill>
                <a:srgbClr val="FAB791"/>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11" name="Freeform 45"/>
              <p:cNvSpPr/>
              <p:nvPr>
                <p:custDataLst>
                  <p:tags r:id="rId55"/>
                </p:custDataLst>
              </p:nvPr>
            </p:nvSpPr>
            <p:spPr bwMode="auto">
              <a:xfrm>
                <a:off x="3666135" y="1080651"/>
                <a:ext cx="1222044" cy="1952335"/>
              </a:xfrm>
              <a:custGeom>
                <a:avLst/>
                <a:gdLst>
                  <a:gd name="T0" fmla="*/ 2147483647 w 836"/>
                  <a:gd name="T1" fmla="*/ 2147483647 h 1337"/>
                  <a:gd name="T2" fmla="*/ 2147483647 w 836"/>
                  <a:gd name="T3" fmla="*/ 2147483647 h 1337"/>
                  <a:gd name="T4" fmla="*/ 2147483647 w 836"/>
                  <a:gd name="T5" fmla="*/ 2147483647 h 1337"/>
                  <a:gd name="T6" fmla="*/ 2147483647 w 836"/>
                  <a:gd name="T7" fmla="*/ 2147483647 h 1337"/>
                  <a:gd name="T8" fmla="*/ 2147483647 w 836"/>
                  <a:gd name="T9" fmla="*/ 2147483647 h 1337"/>
                  <a:gd name="T10" fmla="*/ 2147483647 w 836"/>
                  <a:gd name="T11" fmla="*/ 2147483647 h 1337"/>
                  <a:gd name="T12" fmla="*/ 2147483647 w 836"/>
                  <a:gd name="T13" fmla="*/ 2147483647 h 1337"/>
                  <a:gd name="T14" fmla="*/ 2147483647 w 836"/>
                  <a:gd name="T15" fmla="*/ 2147483647 h 1337"/>
                  <a:gd name="T16" fmla="*/ 2147483647 w 836"/>
                  <a:gd name="T17" fmla="*/ 2147483647 h 1337"/>
                  <a:gd name="T18" fmla="*/ 2147483647 w 836"/>
                  <a:gd name="T19" fmla="*/ 0 h 1337"/>
                  <a:gd name="T20" fmla="*/ 2147483647 w 836"/>
                  <a:gd name="T21" fmla="*/ 2147483647 h 1337"/>
                  <a:gd name="T22" fmla="*/ 2147483647 w 836"/>
                  <a:gd name="T23" fmla="*/ 2147483647 h 1337"/>
                  <a:gd name="T24" fmla="*/ 2147483647 w 836"/>
                  <a:gd name="T25" fmla="*/ 2147483647 h 1337"/>
                  <a:gd name="T26" fmla="*/ 2147483647 w 836"/>
                  <a:gd name="T27" fmla="*/ 2147483647 h 1337"/>
                  <a:gd name="T28" fmla="*/ 2147483647 w 836"/>
                  <a:gd name="T29" fmla="*/ 2147483647 h 1337"/>
                  <a:gd name="T30" fmla="*/ 2147483647 w 836"/>
                  <a:gd name="T31" fmla="*/ 2147483647 h 1337"/>
                  <a:gd name="T32" fmla="*/ 0 w 836"/>
                  <a:gd name="T33" fmla="*/ 2147483647 h 1337"/>
                  <a:gd name="T34" fmla="*/ 2147483647 w 836"/>
                  <a:gd name="T35" fmla="*/ 2147483647 h 133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36" h="1337">
                    <a:moveTo>
                      <a:pt x="34" y="317"/>
                    </a:moveTo>
                    <a:lnTo>
                      <a:pt x="69" y="563"/>
                    </a:lnTo>
                    <a:lnTo>
                      <a:pt x="104" y="704"/>
                    </a:lnTo>
                    <a:lnTo>
                      <a:pt x="244" y="809"/>
                    </a:lnTo>
                    <a:lnTo>
                      <a:pt x="522" y="1337"/>
                    </a:lnTo>
                    <a:lnTo>
                      <a:pt x="836" y="1196"/>
                    </a:lnTo>
                    <a:lnTo>
                      <a:pt x="522" y="704"/>
                    </a:lnTo>
                    <a:lnTo>
                      <a:pt x="487" y="246"/>
                    </a:lnTo>
                    <a:lnTo>
                      <a:pt x="453" y="176"/>
                    </a:lnTo>
                    <a:lnTo>
                      <a:pt x="209" y="0"/>
                    </a:lnTo>
                    <a:lnTo>
                      <a:pt x="209" y="352"/>
                    </a:lnTo>
                    <a:lnTo>
                      <a:pt x="209" y="387"/>
                    </a:lnTo>
                    <a:lnTo>
                      <a:pt x="174" y="176"/>
                    </a:lnTo>
                    <a:lnTo>
                      <a:pt x="69" y="35"/>
                    </a:lnTo>
                    <a:lnTo>
                      <a:pt x="34" y="70"/>
                    </a:lnTo>
                    <a:lnTo>
                      <a:pt x="0" y="211"/>
                    </a:lnTo>
                    <a:lnTo>
                      <a:pt x="34" y="317"/>
                    </a:lnTo>
                    <a:close/>
                  </a:path>
                </a:pathLst>
              </a:custGeom>
              <a:solidFill>
                <a:srgbClr val="FDD2A7"/>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12" name="Freeform 46"/>
              <p:cNvSpPr/>
              <p:nvPr>
                <p:custDataLst>
                  <p:tags r:id="rId56"/>
                </p:custDataLst>
              </p:nvPr>
            </p:nvSpPr>
            <p:spPr bwMode="auto">
              <a:xfrm>
                <a:off x="3716099" y="1182148"/>
                <a:ext cx="154057" cy="155232"/>
              </a:xfrm>
              <a:custGeom>
                <a:avLst/>
                <a:gdLst>
                  <a:gd name="T0" fmla="*/ 0 w 105"/>
                  <a:gd name="T1" fmla="*/ 2147483647 h 106"/>
                  <a:gd name="T2" fmla="*/ 2147483647 w 105"/>
                  <a:gd name="T3" fmla="*/ 2147483647 h 106"/>
                  <a:gd name="T4" fmla="*/ 2147483647 w 105"/>
                  <a:gd name="T5" fmla="*/ 0 h 106"/>
                  <a:gd name="T6" fmla="*/ 0 w 105"/>
                  <a:gd name="T7" fmla="*/ 0 h 106"/>
                  <a:gd name="T8" fmla="*/ 0 w 105"/>
                  <a:gd name="T9" fmla="*/ 2147483647 h 1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5" h="106">
                    <a:moveTo>
                      <a:pt x="0" y="106"/>
                    </a:moveTo>
                    <a:lnTo>
                      <a:pt x="105" y="71"/>
                    </a:lnTo>
                    <a:lnTo>
                      <a:pt x="35" y="0"/>
                    </a:lnTo>
                    <a:lnTo>
                      <a:pt x="0" y="0"/>
                    </a:lnTo>
                    <a:lnTo>
                      <a:pt x="0" y="106"/>
                    </a:lnTo>
                    <a:close/>
                  </a:path>
                </a:pathLst>
              </a:custGeom>
              <a:solidFill>
                <a:srgbClr val="FCF5D8"/>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13" name="Freeform 47"/>
              <p:cNvSpPr/>
              <p:nvPr>
                <p:custDataLst>
                  <p:tags r:id="rId57"/>
                </p:custDataLst>
              </p:nvPr>
            </p:nvSpPr>
            <p:spPr bwMode="auto">
              <a:xfrm>
                <a:off x="4072095" y="1130404"/>
                <a:ext cx="816084" cy="1747350"/>
              </a:xfrm>
              <a:custGeom>
                <a:avLst/>
                <a:gdLst>
                  <a:gd name="T0" fmla="*/ 2147483647 w 558"/>
                  <a:gd name="T1" fmla="*/ 2147483647 h 1196"/>
                  <a:gd name="T2" fmla="*/ 2147483647 w 558"/>
                  <a:gd name="T3" fmla="*/ 2147483647 h 1196"/>
                  <a:gd name="T4" fmla="*/ 2147483647 w 558"/>
                  <a:gd name="T5" fmla="*/ 2147483647 h 1196"/>
                  <a:gd name="T6" fmla="*/ 0 w 558"/>
                  <a:gd name="T7" fmla="*/ 0 h 1196"/>
                  <a:gd name="T8" fmla="*/ 2147483647 w 558"/>
                  <a:gd name="T9" fmla="*/ 2147483647 h 1196"/>
                  <a:gd name="T10" fmla="*/ 2147483647 w 558"/>
                  <a:gd name="T11" fmla="*/ 2147483647 h 1196"/>
                  <a:gd name="T12" fmla="*/ 2147483647 w 558"/>
                  <a:gd name="T13" fmla="*/ 2147483647 h 1196"/>
                  <a:gd name="T14" fmla="*/ 2147483647 w 558"/>
                  <a:gd name="T15" fmla="*/ 2147483647 h 119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8" h="1196">
                    <a:moveTo>
                      <a:pt x="488" y="1196"/>
                    </a:moveTo>
                    <a:lnTo>
                      <a:pt x="140" y="633"/>
                    </a:lnTo>
                    <a:lnTo>
                      <a:pt x="105" y="211"/>
                    </a:lnTo>
                    <a:lnTo>
                      <a:pt x="0" y="0"/>
                    </a:lnTo>
                    <a:lnTo>
                      <a:pt x="140" y="211"/>
                    </a:lnTo>
                    <a:lnTo>
                      <a:pt x="244" y="669"/>
                    </a:lnTo>
                    <a:lnTo>
                      <a:pt x="558" y="1161"/>
                    </a:lnTo>
                    <a:lnTo>
                      <a:pt x="488" y="1196"/>
                    </a:lnTo>
                    <a:close/>
                  </a:path>
                </a:pathLst>
              </a:custGeom>
              <a:solidFill>
                <a:srgbClr val="FAB791"/>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14" name="Freeform 48"/>
              <p:cNvSpPr/>
              <p:nvPr>
                <p:custDataLst>
                  <p:tags r:id="rId58"/>
                </p:custDataLst>
              </p:nvPr>
            </p:nvSpPr>
            <p:spPr bwMode="auto">
              <a:xfrm>
                <a:off x="3972166" y="1542366"/>
                <a:ext cx="52047" cy="360216"/>
              </a:xfrm>
              <a:custGeom>
                <a:avLst/>
                <a:gdLst>
                  <a:gd name="T0" fmla="*/ 0 w 35"/>
                  <a:gd name="T1" fmla="*/ 0 h 246"/>
                  <a:gd name="T2" fmla="*/ 2147483647 w 35"/>
                  <a:gd name="T3" fmla="*/ 2147483647 h 246"/>
                  <a:gd name="T4" fmla="*/ 2147483647 w 35"/>
                  <a:gd name="T5" fmla="*/ 2147483647 h 246"/>
                  <a:gd name="T6" fmla="*/ 0 w 35"/>
                  <a:gd name="T7" fmla="*/ 0 h 2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 h="246">
                    <a:moveTo>
                      <a:pt x="0" y="0"/>
                    </a:moveTo>
                    <a:lnTo>
                      <a:pt x="35" y="246"/>
                    </a:lnTo>
                    <a:lnTo>
                      <a:pt x="35" y="70"/>
                    </a:lnTo>
                    <a:lnTo>
                      <a:pt x="0" y="0"/>
                    </a:lnTo>
                    <a:close/>
                  </a:path>
                </a:pathLst>
              </a:custGeom>
              <a:solidFill>
                <a:srgbClr val="FAB791"/>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15" name="Freeform 49"/>
              <p:cNvSpPr/>
              <p:nvPr>
                <p:custDataLst>
                  <p:tags r:id="rId59"/>
                </p:custDataLst>
              </p:nvPr>
            </p:nvSpPr>
            <p:spPr bwMode="auto">
              <a:xfrm>
                <a:off x="4024213" y="2107568"/>
                <a:ext cx="659945" cy="616946"/>
              </a:xfrm>
              <a:custGeom>
                <a:avLst/>
                <a:gdLst>
                  <a:gd name="T0" fmla="*/ 2147483647 w 453"/>
                  <a:gd name="T1" fmla="*/ 2147483647 h 422"/>
                  <a:gd name="T2" fmla="*/ 2147483647 w 453"/>
                  <a:gd name="T3" fmla="*/ 0 h 422"/>
                  <a:gd name="T4" fmla="*/ 0 w 453"/>
                  <a:gd name="T5" fmla="*/ 2147483647 h 422"/>
                  <a:gd name="T6" fmla="*/ 2147483647 w 453"/>
                  <a:gd name="T7" fmla="*/ 2147483647 h 422"/>
                  <a:gd name="T8" fmla="*/ 2147483647 w 453"/>
                  <a:gd name="T9" fmla="*/ 2147483647 h 4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 h="422">
                    <a:moveTo>
                      <a:pt x="453" y="140"/>
                    </a:moveTo>
                    <a:lnTo>
                      <a:pt x="348" y="0"/>
                    </a:lnTo>
                    <a:lnTo>
                      <a:pt x="0" y="281"/>
                    </a:lnTo>
                    <a:lnTo>
                      <a:pt x="34" y="422"/>
                    </a:lnTo>
                    <a:lnTo>
                      <a:pt x="453" y="140"/>
                    </a:lnTo>
                    <a:close/>
                  </a:path>
                </a:pathLst>
              </a:custGeom>
              <a:solidFill>
                <a:srgbClr val="FFFFFF"/>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16" name="任意多边形 75"/>
              <p:cNvSpPr/>
              <p:nvPr>
                <p:custDataLst>
                  <p:tags r:id="rId60"/>
                </p:custDataLst>
              </p:nvPr>
            </p:nvSpPr>
            <p:spPr bwMode="auto">
              <a:xfrm>
                <a:off x="4072095" y="2312552"/>
                <a:ext cx="1550977" cy="1337380"/>
              </a:xfrm>
              <a:custGeom>
                <a:avLst/>
                <a:gdLst>
                  <a:gd name="T0" fmla="*/ 612218 w 1550138"/>
                  <a:gd name="T1" fmla="*/ 0 h 1336945"/>
                  <a:gd name="T2" fmla="*/ 1550138 w 1550138"/>
                  <a:gd name="T3" fmla="*/ 1336945 h 1336945"/>
                  <a:gd name="T4" fmla="*/ 435500 w 1550138"/>
                  <a:gd name="T5" fmla="*/ 1336945 h 1336945"/>
                  <a:gd name="T6" fmla="*/ 0 w 1550138"/>
                  <a:gd name="T7" fmla="*/ 412042 h 1336945"/>
                  <a:gd name="T8" fmla="*/ 612218 w 1550138"/>
                  <a:gd name="T9" fmla="*/ 0 h 13369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50138" h="1336945">
                    <a:moveTo>
                      <a:pt x="612218" y="0"/>
                    </a:moveTo>
                    <a:lnTo>
                      <a:pt x="1550138" y="1336945"/>
                    </a:lnTo>
                    <a:lnTo>
                      <a:pt x="435500" y="1336945"/>
                    </a:lnTo>
                    <a:lnTo>
                      <a:pt x="0" y="412042"/>
                    </a:lnTo>
                    <a:lnTo>
                      <a:pt x="612218" y="0"/>
                    </a:lnTo>
                    <a:close/>
                  </a:path>
                </a:pathLst>
              </a:custGeom>
              <a:solidFill>
                <a:srgbClr val="404041"/>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17" name="Freeform 51"/>
              <p:cNvSpPr/>
              <p:nvPr>
                <p:custDataLst>
                  <p:tags r:id="rId61"/>
                </p:custDataLst>
              </p:nvPr>
            </p:nvSpPr>
            <p:spPr bwMode="auto">
              <a:xfrm>
                <a:off x="1172081" y="2055824"/>
                <a:ext cx="609981" cy="618935"/>
              </a:xfrm>
              <a:custGeom>
                <a:avLst/>
                <a:gdLst>
                  <a:gd name="T0" fmla="*/ 0 w 418"/>
                  <a:gd name="T1" fmla="*/ 2147483647 h 423"/>
                  <a:gd name="T2" fmla="*/ 2147483647 w 418"/>
                  <a:gd name="T3" fmla="*/ 0 h 423"/>
                  <a:gd name="T4" fmla="*/ 2147483647 w 418"/>
                  <a:gd name="T5" fmla="*/ 2147483647 h 423"/>
                  <a:gd name="T6" fmla="*/ 2147483647 w 418"/>
                  <a:gd name="T7" fmla="*/ 2147483647 h 423"/>
                  <a:gd name="T8" fmla="*/ 0 w 418"/>
                  <a:gd name="T9" fmla="*/ 2147483647 h 4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8" h="423">
                    <a:moveTo>
                      <a:pt x="0" y="106"/>
                    </a:moveTo>
                    <a:lnTo>
                      <a:pt x="105" y="0"/>
                    </a:lnTo>
                    <a:lnTo>
                      <a:pt x="418" y="317"/>
                    </a:lnTo>
                    <a:lnTo>
                      <a:pt x="348" y="423"/>
                    </a:lnTo>
                    <a:lnTo>
                      <a:pt x="0" y="106"/>
                    </a:lnTo>
                    <a:close/>
                  </a:path>
                </a:pathLst>
              </a:custGeom>
              <a:solidFill>
                <a:srgbClr val="FFFFFF"/>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18" name="任意多边形 74"/>
              <p:cNvSpPr/>
              <p:nvPr>
                <p:custDataLst>
                  <p:tags r:id="rId62"/>
                </p:custDataLst>
              </p:nvPr>
            </p:nvSpPr>
            <p:spPr bwMode="auto">
              <a:xfrm>
                <a:off x="0" y="2211055"/>
                <a:ext cx="1680052" cy="1438877"/>
              </a:xfrm>
              <a:custGeom>
                <a:avLst/>
                <a:gdLst>
                  <a:gd name="T0" fmla="*/ 1171105 w 1679582"/>
                  <a:gd name="T1" fmla="*/ 0 h 1439225"/>
                  <a:gd name="T2" fmla="*/ 1679582 w 1679582"/>
                  <a:gd name="T3" fmla="*/ 463182 h 1439225"/>
                  <a:gd name="T4" fmla="*/ 1077401 w 1679582"/>
                  <a:gd name="T5" fmla="*/ 1439225 h 1439225"/>
                  <a:gd name="T6" fmla="*/ 0 w 1679582"/>
                  <a:gd name="T7" fmla="*/ 1439225 h 1439225"/>
                  <a:gd name="T8" fmla="*/ 1171105 w 1679582"/>
                  <a:gd name="T9" fmla="*/ 0 h 14392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79582" h="1439225">
                    <a:moveTo>
                      <a:pt x="1171105" y="0"/>
                    </a:moveTo>
                    <a:lnTo>
                      <a:pt x="1679582" y="463182"/>
                    </a:lnTo>
                    <a:lnTo>
                      <a:pt x="1077401" y="1439225"/>
                    </a:lnTo>
                    <a:lnTo>
                      <a:pt x="0" y="1439225"/>
                    </a:lnTo>
                    <a:lnTo>
                      <a:pt x="1171105" y="0"/>
                    </a:lnTo>
                    <a:close/>
                  </a:path>
                </a:pathLst>
              </a:custGeom>
              <a:solidFill>
                <a:srgbClr val="404041"/>
              </a:solidFill>
              <a:ln>
                <a:noFill/>
              </a:ln>
            </p:spPr>
            <p:txBody>
              <a:bodyPr/>
              <a:lstStyle/>
              <a:p>
                <a:pPr defTabSz="457200" eaLnBrk="0" fontAlgn="base" hangingPunct="0">
                  <a:spcBef>
                    <a:spcPct val="0"/>
                  </a:spcBef>
                  <a:spcAft>
                    <a:spcPct val="0"/>
                  </a:spcAft>
                  <a:defRPr/>
                </a:pPr>
                <a:endParaRPr lang="zh-CN" altLang="en-US" kern="0">
                  <a:solidFill>
                    <a:srgbClr val="000000"/>
                  </a:solidFill>
                  <a:latin typeface="Calibri" panose="020F0502020204030204"/>
                  <a:ea typeface="宋体" panose="02010600030101010101" pitchFamily="2" charset="-122"/>
                </a:endParaRPr>
              </a:p>
            </p:txBody>
          </p:sp>
          <p:sp>
            <p:nvSpPr>
              <p:cNvPr id="119" name="文本框 76"/>
              <p:cNvSpPr txBox="1"/>
              <p:nvPr>
                <p:custDataLst>
                  <p:tags r:id="rId63"/>
                </p:custDataLst>
              </p:nvPr>
            </p:nvSpPr>
            <p:spPr bwMode="auto">
              <a:xfrm>
                <a:off x="2185940" y="1713518"/>
                <a:ext cx="1788308" cy="372556"/>
              </a:xfrm>
              <a:prstGeom prst="rect">
                <a:avLst/>
              </a:prstGeom>
              <a:noFill/>
              <a:ln>
                <a:noFill/>
              </a:ln>
            </p:spPr>
            <p:txBody>
              <a:bodyPr>
                <a:spAutoFit/>
              </a:bodyPr>
              <a:lstStyle>
                <a:lvl1pPr>
                  <a:defRPr>
                    <a:solidFill>
                      <a:schemeClr val="tx1"/>
                    </a:solidFill>
                    <a:latin typeface="Calibri" panose="020F0502020204030204"/>
                    <a:ea typeface="宋体" panose="02010600030101010101" pitchFamily="2" charset="-122"/>
                  </a:defRPr>
                </a:lvl1pPr>
                <a:lvl2pPr marL="742950" indent="-285750">
                  <a:defRPr>
                    <a:solidFill>
                      <a:schemeClr val="tx1"/>
                    </a:solidFill>
                    <a:latin typeface="Calibri" panose="020F0502020204030204"/>
                    <a:ea typeface="宋体" panose="02010600030101010101" pitchFamily="2" charset="-122"/>
                  </a:defRPr>
                </a:lvl2pPr>
                <a:lvl3pPr marL="1143000" indent="-228600">
                  <a:defRPr>
                    <a:solidFill>
                      <a:schemeClr val="tx1"/>
                    </a:solidFill>
                    <a:latin typeface="Calibri" panose="020F0502020204030204"/>
                    <a:ea typeface="宋体" panose="02010600030101010101" pitchFamily="2" charset="-122"/>
                  </a:defRPr>
                </a:lvl3pPr>
                <a:lvl4pPr marL="1600200" indent="-228600">
                  <a:defRPr>
                    <a:solidFill>
                      <a:schemeClr val="tx1"/>
                    </a:solidFill>
                    <a:latin typeface="Calibri" panose="020F0502020204030204"/>
                    <a:ea typeface="宋体" panose="02010600030101010101" pitchFamily="2" charset="-122"/>
                  </a:defRPr>
                </a:lvl4pPr>
                <a:lvl5pPr marL="2057400" indent="-22860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a:ea typeface="宋体" panose="02010600030101010101" pitchFamily="2" charset="-122"/>
                  </a:defRPr>
                </a:lvl9pPr>
              </a:lstStyle>
              <a:p>
                <a:pPr algn="ctr" defTabSz="457200" fontAlgn="base">
                  <a:spcBef>
                    <a:spcPct val="0"/>
                  </a:spcBef>
                  <a:spcAft>
                    <a:spcPct val="0"/>
                  </a:spcAft>
                  <a:defRPr/>
                </a:pPr>
                <a:r>
                  <a:rPr lang="zh-CN" altLang="en-US" sz="2000" kern="0" dirty="0">
                    <a:solidFill>
                      <a:prstClr val="black">
                        <a:lumMod val="50000"/>
                        <a:lumOff val="50000"/>
                      </a:prstClr>
                    </a:solidFill>
                    <a:latin typeface="方正小标宋_GBK" charset="0"/>
                    <a:ea typeface="方正小标宋_GBK" charset="0"/>
                  </a:rPr>
                  <a:t>重大成就</a:t>
                </a:r>
                <a:endParaRPr lang="zh-CN" altLang="en-US" sz="2000" kern="0" dirty="0">
                  <a:solidFill>
                    <a:prstClr val="black">
                      <a:lumMod val="50000"/>
                      <a:lumOff val="50000"/>
                    </a:prstClr>
                  </a:solidFill>
                  <a:latin typeface="方正小标宋_GBK" charset="0"/>
                  <a:ea typeface="方正小标宋_GBK" charset="0"/>
                </a:endParaRPr>
              </a:p>
            </p:txBody>
          </p:sp>
        </p:grpSp>
        <p:pic>
          <p:nvPicPr>
            <p:cNvPr id="47118" name="图片 54"/>
            <p:cNvPicPr>
              <a:picLocks noChangeAspect="1"/>
            </p:cNvPicPr>
            <p:nvPr>
              <p:custDataLst>
                <p:tags r:id="rId64"/>
              </p:custDataLst>
            </p:nvPr>
          </p:nvPicPr>
          <p:blipFill>
            <a:blip r:embed="rId65"/>
            <a:stretch>
              <a:fillRect/>
            </a:stretch>
          </p:blipFill>
          <p:spPr>
            <a:xfrm>
              <a:off x="8997350" y="2562669"/>
              <a:ext cx="236989" cy="236988"/>
            </a:xfrm>
            <a:prstGeom prst="rect">
              <a:avLst/>
            </a:prstGeom>
            <a:noFill/>
            <a:ln w="9525">
              <a:noFill/>
            </a:ln>
          </p:spPr>
        </p:pic>
      </p:grpSp>
      <p:sp>
        <p:nvSpPr>
          <p:cNvPr id="2" name="矩形 1"/>
          <p:cNvSpPr/>
          <p:nvPr>
            <p:custDataLst>
              <p:tags r:id="rId66"/>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Calibri" panose="020F0502020204030204"/>
              <a:ea typeface="微软雅黑" panose="020B0503020204020204" charset="-122"/>
            </a:endParaRPr>
          </a:p>
        </p:txBody>
      </p:sp>
      <p:sp>
        <p:nvSpPr>
          <p:cNvPr id="3" name="矩形 2"/>
          <p:cNvSpPr/>
          <p:nvPr>
            <p:custDataLst>
              <p:tags r:id="rId67"/>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Calibri" panose="020F0502020204030204"/>
              <a:ea typeface="微软雅黑" panose="020B0503020204020204" charset="-122"/>
            </a:endParaRPr>
          </a:p>
        </p:txBody>
      </p:sp>
      <p:pic>
        <p:nvPicPr>
          <p:cNvPr id="47113" name="Picture 3" descr="E:\0000000我图PPT\00001PNG素材\01党委政府\小鸟46461.png"/>
          <p:cNvPicPr>
            <a:picLocks noChangeAspect="1"/>
          </p:cNvPicPr>
          <p:nvPr>
            <p:custDataLst>
              <p:tags r:id="rId68"/>
            </p:custDataLst>
          </p:nvPr>
        </p:nvPicPr>
        <p:blipFill>
          <a:blip r:embed="rId69"/>
          <a:stretch>
            <a:fillRect/>
          </a:stretch>
        </p:blipFill>
        <p:spPr>
          <a:xfrm>
            <a:off x="11705167" y="55034"/>
            <a:ext cx="389467" cy="296333"/>
          </a:xfrm>
          <a:prstGeom prst="rect">
            <a:avLst/>
          </a:prstGeom>
          <a:noFill/>
          <a:ln w="9525">
            <a:noFill/>
          </a:ln>
        </p:spPr>
      </p:pic>
      <p:sp>
        <p:nvSpPr>
          <p:cNvPr id="47114" name="文本占位符 4"/>
          <p:cNvSpPr txBox="1"/>
          <p:nvPr>
            <p:custDataLst>
              <p:tags r:id="rId70"/>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000" b="1" dirty="0">
                <a:solidFill>
                  <a:srgbClr val="CD0009"/>
                </a:solidFill>
                <a:latin typeface="方正小标宋_GBK" charset="0"/>
                <a:ea typeface="方正小标宋_GBK" charset="0"/>
              </a:rPr>
              <a:t>新时代十三个方面历史性成就</a:t>
            </a:r>
            <a:endParaRPr lang="zh-CN" altLang="en-US" sz="2000" b="1" dirty="0">
              <a:solidFill>
                <a:srgbClr val="CD0009"/>
              </a:solidFill>
              <a:latin typeface="方正小标宋_GBK" charset="0"/>
              <a:ea typeface="方正小标宋_GBK" charset="0"/>
            </a:endParaRPr>
          </a:p>
        </p:txBody>
      </p:sp>
      <p:pic>
        <p:nvPicPr>
          <p:cNvPr id="47115" name="图片 5" descr="万里长城剪影党建png素材"/>
          <p:cNvPicPr>
            <a:picLocks noChangeAspect="1"/>
          </p:cNvPicPr>
          <p:nvPr>
            <p:custDataLst>
              <p:tags r:id="rId71"/>
            </p:custDataLst>
          </p:nvPr>
        </p:nvPicPr>
        <p:blipFill>
          <a:blip r:embed="rId72"/>
          <a:stretch>
            <a:fillRect/>
          </a:stretch>
        </p:blipFill>
        <p:spPr>
          <a:xfrm>
            <a:off x="10574867" y="203200"/>
            <a:ext cx="1519767" cy="402167"/>
          </a:xfrm>
          <a:prstGeom prst="rect">
            <a:avLst/>
          </a:prstGeom>
          <a:noFill/>
          <a:ln w="9525">
            <a:noFill/>
          </a:ln>
        </p:spPr>
      </p:pic>
      <p:pic>
        <p:nvPicPr>
          <p:cNvPr id="47116" name="图片 6" descr="222"/>
          <p:cNvPicPr>
            <a:picLocks noChangeAspect="1"/>
          </p:cNvPicPr>
          <p:nvPr>
            <p:custDataLst>
              <p:tags r:id="rId73"/>
            </p:custDataLst>
          </p:nvPr>
        </p:nvPicPr>
        <p:blipFill>
          <a:blip r:embed="rId74"/>
          <a:stretch>
            <a:fillRect/>
          </a:stretch>
        </p:blipFill>
        <p:spPr>
          <a:xfrm>
            <a:off x="0" y="0"/>
            <a:ext cx="977900" cy="717551"/>
          </a:xfrm>
          <a:prstGeom prst="rect">
            <a:avLst/>
          </a:prstGeom>
          <a:noFill/>
          <a:ln w="9525">
            <a:noFill/>
          </a:ln>
        </p:spPr>
      </p:pic>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36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wipe(left)">
                                      <p:cBhvr>
                                        <p:cTn id="14" dur="500"/>
                                        <p:tgtEl>
                                          <p:spTgt spid="28"/>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1000"/>
                                        <p:tgtEl>
                                          <p:spTgt spid="31"/>
                                        </p:tgtEl>
                                      </p:cBhvr>
                                    </p:animEffect>
                                    <p:anim calcmode="lin" valueType="num">
                                      <p:cBhvr>
                                        <p:cTn id="19" dur="1000" fill="hold"/>
                                        <p:tgtEl>
                                          <p:spTgt spid="31"/>
                                        </p:tgtEl>
                                        <p:attrNameLst>
                                          <p:attrName>ppt_x</p:attrName>
                                        </p:attrNameLst>
                                      </p:cBhvr>
                                      <p:tavLst>
                                        <p:tav tm="0">
                                          <p:val>
                                            <p:strVal val="#ppt_x"/>
                                          </p:val>
                                        </p:tav>
                                        <p:tav tm="100000">
                                          <p:val>
                                            <p:strVal val="#ppt_x"/>
                                          </p:val>
                                        </p:tav>
                                      </p:tavLst>
                                    </p:anim>
                                    <p:anim calcmode="lin" valueType="num">
                                      <p:cBhvr>
                                        <p:cTn id="20" dur="1000" fill="hold"/>
                                        <p:tgtEl>
                                          <p:spTgt spid="31"/>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0" presetClass="entr" presetSubtype="0" fill="hold" nodeType="afterEffect">
                                  <p:stCondLst>
                                    <p:cond delay="0"/>
                                  </p:stCondLst>
                                  <p:iterate type="lt">
                                    <p:tmPct val="10000"/>
                                  </p:iterate>
                                  <p:childTnLst>
                                    <p:set>
                                      <p:cBhvr>
                                        <p:cTn id="23" dur="1" fill="hold">
                                          <p:stCondLst>
                                            <p:cond delay="0"/>
                                          </p:stCondLst>
                                        </p:cTn>
                                        <p:tgtEl>
                                          <p:spTgt spid="48">
                                            <p:txEl>
                                              <p:pRg st="0" end="0"/>
                                            </p:txEl>
                                          </p:spTgt>
                                        </p:tgtEl>
                                        <p:attrNameLst>
                                          <p:attrName>style.visibility</p:attrName>
                                        </p:attrNameLst>
                                      </p:cBhvr>
                                      <p:to>
                                        <p:strVal val="visible"/>
                                      </p:to>
                                    </p:set>
                                    <p:animEffect transition="in" filter="fade">
                                      <p:cBhvr>
                                        <p:cTn id="24" dur="200"/>
                                        <p:tgtEl>
                                          <p:spTgt spid="48">
                                            <p:txEl>
                                              <p:pRg st="0" end="0"/>
                                            </p:txEl>
                                          </p:spTgt>
                                        </p:tgtEl>
                                      </p:cBhvr>
                                    </p:animEffect>
                                  </p:childTnLst>
                                </p:cTn>
                              </p:par>
                              <p:par>
                                <p:cTn id="25" presetID="2" presetClass="entr" presetSubtype="4"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fill="hold"/>
                                        <p:tgtEl>
                                          <p:spTgt spid="53"/>
                                        </p:tgtEl>
                                        <p:attrNameLst>
                                          <p:attrName>ppt_x</p:attrName>
                                        </p:attrNameLst>
                                      </p:cBhvr>
                                      <p:tavLst>
                                        <p:tav tm="0">
                                          <p:val>
                                            <p:strVal val="#ppt_x"/>
                                          </p:val>
                                        </p:tav>
                                        <p:tav tm="100000">
                                          <p:val>
                                            <p:strVal val="#ppt_x"/>
                                          </p:val>
                                        </p:tav>
                                      </p:tavLst>
                                    </p:anim>
                                    <p:anim calcmode="lin" valueType="num">
                                      <p:cBhvr additive="base">
                                        <p:cTn id="28"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rcRect l="43175" t="60832" r="16075" b="8189"/>
          <a:stretch>
            <a:fillRect/>
          </a:stretch>
        </p:blipFill>
        <p:spPr>
          <a:xfrm flipH="1">
            <a:off x="0" y="0"/>
            <a:ext cx="12192000" cy="6858000"/>
          </a:xfrm>
          <a:custGeom>
            <a:avLst/>
            <a:gdLst>
              <a:gd name="connsiteX0" fmla="*/ 12192000 w 12192000"/>
              <a:gd name="connsiteY0" fmla="*/ 0 h 6858000"/>
              <a:gd name="connsiteX1" fmla="*/ 0 w 12192000"/>
              <a:gd name="connsiteY1" fmla="*/ 0 h 6858000"/>
              <a:gd name="connsiteX2" fmla="*/ 0 w 12192000"/>
              <a:gd name="connsiteY2" fmla="*/ 6858000 h 6858000"/>
              <a:gd name="connsiteX3" fmla="*/ 1219200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12192000" y="0"/>
                </a:moveTo>
                <a:lnTo>
                  <a:pt x="0" y="0"/>
                </a:lnTo>
                <a:lnTo>
                  <a:pt x="0" y="6858000"/>
                </a:lnTo>
                <a:lnTo>
                  <a:pt x="12192000" y="6858000"/>
                </a:lnTo>
                <a:close/>
              </a:path>
            </a:pathLst>
          </a:custGeom>
        </p:spPr>
      </p:pic>
      <p:pic>
        <p:nvPicPr>
          <p:cNvPr id="5" name="图片 56"/>
          <p:cNvPicPr>
            <a:picLocks noChangeAspect="1"/>
          </p:cNvPicPr>
          <p:nvPr/>
        </p:nvPicPr>
        <p:blipFill>
          <a:blip r:embed="rId2"/>
          <a:stretch>
            <a:fillRect/>
          </a:stretch>
        </p:blipFill>
        <p:spPr>
          <a:xfrm>
            <a:off x="92075" y="1017249"/>
            <a:ext cx="12177744" cy="6228916"/>
          </a:xfrm>
          <a:prstGeom prst="rect">
            <a:avLst/>
          </a:prstGeom>
        </p:spPr>
      </p:pic>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11774" r="73405" b="73018"/>
          <a:stretch>
            <a:fillRect/>
          </a:stretch>
        </p:blipFill>
        <p:spPr>
          <a:xfrm rot="3401711">
            <a:off x="-1455046" y="5039840"/>
            <a:ext cx="3487450" cy="1600428"/>
          </a:xfrm>
          <a:custGeom>
            <a:avLst/>
            <a:gdLst>
              <a:gd name="connsiteX0" fmla="*/ 0 w 3487450"/>
              <a:gd name="connsiteY0" fmla="*/ 0 h 1600428"/>
              <a:gd name="connsiteX1" fmla="*/ 3487450 w 3487450"/>
              <a:gd name="connsiteY1" fmla="*/ 0 h 1600428"/>
              <a:gd name="connsiteX2" fmla="*/ 2435973 w 3487450"/>
              <a:gd name="connsiteY2" fmla="*/ 1600428 h 1600428"/>
            </a:gdLst>
            <a:ahLst/>
            <a:cxnLst>
              <a:cxn ang="0">
                <a:pos x="connsiteX0" y="connsiteY0"/>
              </a:cxn>
              <a:cxn ang="0">
                <a:pos x="connsiteX1" y="connsiteY1"/>
              </a:cxn>
              <a:cxn ang="0">
                <a:pos x="connsiteX2" y="connsiteY2"/>
              </a:cxn>
            </a:cxnLst>
            <a:rect l="l" t="t" r="r" b="b"/>
            <a:pathLst>
              <a:path w="3487450" h="1600428">
                <a:moveTo>
                  <a:pt x="0" y="0"/>
                </a:moveTo>
                <a:lnTo>
                  <a:pt x="3487450" y="0"/>
                </a:lnTo>
                <a:lnTo>
                  <a:pt x="2435973" y="1600428"/>
                </a:lnTo>
                <a:close/>
              </a:path>
            </a:pathLst>
          </a:custGeom>
        </p:spPr>
      </p:pic>
      <p:pic>
        <p:nvPicPr>
          <p:cNvPr id="7" name="图片 146"/>
          <p:cNvPicPr>
            <a:picLocks noChangeAspect="1"/>
          </p:cNvPicPr>
          <p:nvPr/>
        </p:nvPicPr>
        <p:blipFill>
          <a:blip r:embed="rId4"/>
          <a:stretch>
            <a:fillRect/>
          </a:stretch>
        </p:blipFill>
        <p:spPr>
          <a:xfrm>
            <a:off x="1130547" y="3983012"/>
            <a:ext cx="11078952" cy="2874988"/>
          </a:xfrm>
          <a:prstGeom prst="rect">
            <a:avLst/>
          </a:prstGeom>
        </p:spPr>
      </p:pic>
      <p:pic>
        <p:nvPicPr>
          <p:cNvPr id="8" name="图片 7"/>
          <p:cNvPicPr>
            <a:picLocks noChangeAspect="1"/>
          </p:cNvPicPr>
          <p:nvPr/>
        </p:nvPicPr>
        <p:blipFill>
          <a:blip r:embed="rId5"/>
          <a:srcRect r="612" b="6236"/>
          <a:stretch>
            <a:fillRect/>
          </a:stretch>
        </p:blipFill>
        <p:spPr>
          <a:xfrm>
            <a:off x="1148327" y="3983012"/>
            <a:ext cx="11061453" cy="2874988"/>
          </a:xfrm>
          <a:custGeom>
            <a:avLst/>
            <a:gdLst>
              <a:gd name="connsiteX0" fmla="*/ 0 w 11061453"/>
              <a:gd name="connsiteY0" fmla="*/ 0 h 2874988"/>
              <a:gd name="connsiteX1" fmla="*/ 11061453 w 11061453"/>
              <a:gd name="connsiteY1" fmla="*/ 0 h 2874988"/>
              <a:gd name="connsiteX2" fmla="*/ 11061453 w 11061453"/>
              <a:gd name="connsiteY2" fmla="*/ 2874988 h 2874988"/>
              <a:gd name="connsiteX3" fmla="*/ 0 w 11061453"/>
              <a:gd name="connsiteY3" fmla="*/ 2874988 h 2874988"/>
            </a:gdLst>
            <a:ahLst/>
            <a:cxnLst>
              <a:cxn ang="0">
                <a:pos x="connsiteX0" y="connsiteY0"/>
              </a:cxn>
              <a:cxn ang="0">
                <a:pos x="connsiteX1" y="connsiteY1"/>
              </a:cxn>
              <a:cxn ang="0">
                <a:pos x="connsiteX2" y="connsiteY2"/>
              </a:cxn>
              <a:cxn ang="0">
                <a:pos x="connsiteX3" y="connsiteY3"/>
              </a:cxn>
            </a:cxnLst>
            <a:rect l="l" t="t" r="r" b="b"/>
            <a:pathLst>
              <a:path w="11061453" h="2874988">
                <a:moveTo>
                  <a:pt x="0" y="0"/>
                </a:moveTo>
                <a:lnTo>
                  <a:pt x="11061453" y="0"/>
                </a:lnTo>
                <a:lnTo>
                  <a:pt x="11061453" y="2874988"/>
                </a:lnTo>
                <a:lnTo>
                  <a:pt x="0" y="2874988"/>
                </a:lnTo>
                <a:close/>
              </a:path>
            </a:pathLst>
          </a:custGeom>
        </p:spPr>
      </p:pic>
      <p:pic>
        <p:nvPicPr>
          <p:cNvPr id="9" name="图片 8"/>
          <p:cNvPicPr>
            <a:picLocks noChangeAspect="1"/>
          </p:cNvPicPr>
          <p:nvPr/>
        </p:nvPicPr>
        <p:blipFill rotWithShape="1">
          <a:blip r:embed="rId6" cstate="print">
            <a:extLst>
              <a:ext uri="{28A0092B-C50C-407E-A947-70E740481C1C}">
                <a14:useLocalDpi xmlns:a14="http://schemas.microsoft.com/office/drawing/2010/main" val="0"/>
              </a:ext>
            </a:extLst>
          </a:blip>
          <a:srcRect r="69106" b="31098"/>
          <a:stretch>
            <a:fillRect/>
          </a:stretch>
        </p:blipFill>
        <p:spPr>
          <a:xfrm>
            <a:off x="10610999" y="2135193"/>
            <a:ext cx="806021" cy="619675"/>
          </a:xfrm>
          <a:prstGeom prst="rect">
            <a:avLst/>
          </a:prstGeom>
        </p:spPr>
      </p:pic>
      <p:sp>
        <p:nvSpPr>
          <p:cNvPr id="19" name="文本框 18" descr="7b0a20202020227461726765744d6f64756c65223a20226b6f6e6c696e65666f6e7473220a7d0a"/>
          <p:cNvSpPr txBox="1"/>
          <p:nvPr/>
        </p:nvSpPr>
        <p:spPr>
          <a:xfrm>
            <a:off x="4274661" y="4984671"/>
            <a:ext cx="3642391" cy="39624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uLnTx/>
                <a:uFillTx/>
                <a:latin typeface="方正小标宋_GBK" charset="0"/>
                <a:ea typeface="方正小标宋_GBK" charset="0"/>
                <a:cs typeface="方正小标宋_GBK" charset="0"/>
              </a:rPr>
              <a:t>光辉岁月</a:t>
            </a:r>
            <a:r>
              <a:rPr kumimoji="0" lang="zh-CN" altLang="en-US" sz="1400" b="0" i="0" u="none" strike="noStrike" kern="1200" cap="none" spc="0" normalizeH="0" baseline="0" noProof="0" dirty="0">
                <a:ln>
                  <a:noFill/>
                </a:ln>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uLnTx/>
                <a:uFillTx/>
                <a:latin typeface="方正小标宋_GBK" charset="0"/>
                <a:ea typeface="方正小标宋_GBK" charset="0"/>
                <a:cs typeface="方正小标宋_GBK" charset="0"/>
              </a:rPr>
              <a:t> </a:t>
            </a:r>
            <a:r>
              <a:rPr kumimoji="0" lang="zh-CN" altLang="en-US" sz="2000" b="0" i="0" u="none" strike="noStrike" kern="1200" cap="none" spc="0" normalizeH="0" baseline="0" noProof="0" dirty="0">
                <a:ln>
                  <a:noFill/>
                </a:ln>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uLnTx/>
                <a:uFillTx/>
                <a:latin typeface="方正小标宋_GBK" charset="0"/>
                <a:ea typeface="方正小标宋_GBK" charset="0"/>
                <a:cs typeface="方正小标宋_GBK" charset="0"/>
              </a:rPr>
              <a:t>百年征程</a:t>
            </a:r>
            <a:endParaRPr kumimoji="0" lang="zh-CN" altLang="en-US" sz="2000" b="0" i="0" u="none" strike="noStrike" kern="1200" cap="none" spc="0" normalizeH="0" baseline="0" noProof="0" dirty="0">
              <a:ln>
                <a:noFill/>
              </a:ln>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uLnTx/>
              <a:uFillTx/>
              <a:latin typeface="方正小标宋_GBK" charset="0"/>
              <a:ea typeface="方正小标宋_GBK" charset="0"/>
              <a:cs typeface="方正小标宋_GBK" charset="0"/>
            </a:endParaRPr>
          </a:p>
        </p:txBody>
      </p:sp>
      <p:sp>
        <p:nvSpPr>
          <p:cNvPr id="21" name="文本框 16"/>
          <p:cNvSpPr txBox="1"/>
          <p:nvPr/>
        </p:nvSpPr>
        <p:spPr>
          <a:xfrm>
            <a:off x="2779395" y="1607185"/>
            <a:ext cx="6862445" cy="1047115"/>
          </a:xfrm>
          <a:prstGeom prst="rect">
            <a:avLst/>
          </a:prstGeom>
          <a:noFill/>
        </p:spPr>
        <p:txBody>
          <a:bodyPr wrap="square" rtlCol="0">
            <a:noAutofit/>
          </a:bodyPr>
          <a:lstStyle>
            <a:defPPr>
              <a:defRPr lang="zh-CN"/>
            </a:defPPr>
            <a:lvl1pPr marR="0" lvl="0" indent="0" fontAlgn="auto">
              <a:lnSpc>
                <a:spcPct val="100000"/>
              </a:lnSpc>
              <a:spcBef>
                <a:spcPts val="0"/>
              </a:spcBef>
              <a:spcAft>
                <a:spcPts val="0"/>
              </a:spcAft>
              <a:buClrTx/>
              <a:buSzTx/>
              <a:buFontTx/>
              <a:buNone/>
              <a:defRPr sz="1380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演示秋鸿楷" panose="00000500000000000000" pitchFamily="2" charset="-122"/>
                <a:ea typeface="演示秋鸿楷" panose="00000500000000000000" pitchFamily="2"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600" dirty="0">
                <a:latin typeface="方正小标宋_GBK" charset="0"/>
                <a:ea typeface="方正小标宋_GBK" charset="0"/>
                <a:cs typeface="HarmonyOS Sans SC Medium" panose="00000600000000000000" pitchFamily="2" charset="-122"/>
                <a:sym typeface="HarmonyOS Sans SC Medium" panose="00000600000000000000" pitchFamily="2" charset="-122"/>
              </a:rPr>
              <a:t>第二部分：</a:t>
            </a:r>
            <a:r>
              <a:rPr lang="zh-CN" altLang="en-US" sz="3600" dirty="0">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思源黑体 CN Normal"/>
              </a:rPr>
              <a:t>学习篇目</a:t>
            </a:r>
            <a:endParaRPr lang="zh-CN" altLang="en-US" sz="3600" dirty="0">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思源黑体 CN Normal"/>
            </a:endParaRPr>
          </a:p>
        </p:txBody>
      </p:sp>
      <p:pic>
        <p:nvPicPr>
          <p:cNvPr id="22" name="图片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16464" y="3163354"/>
            <a:ext cx="884751" cy="799814"/>
          </a:xfrm>
          <a:prstGeom prst="rect">
            <a:avLst/>
          </a:prstGeom>
        </p:spPr>
      </p:pic>
      <p:sp>
        <p:nvSpPr>
          <p:cNvPr id="24" name="星形: 五角 23"/>
          <p:cNvSpPr/>
          <p:nvPr/>
        </p:nvSpPr>
        <p:spPr>
          <a:xfrm flipH="1">
            <a:off x="5924860" y="1077586"/>
            <a:ext cx="528545" cy="528545"/>
          </a:xfrm>
          <a:prstGeom prst="star5">
            <a:avLst/>
          </a:prstGeom>
          <a:gradFill>
            <a:gsLst>
              <a:gs pos="98000">
                <a:srgbClr val="F7DEBE"/>
              </a:gs>
              <a:gs pos="0">
                <a:srgbClr val="F2C992">
                  <a:alpha val="38000"/>
                </a:srgbClr>
              </a:gs>
            </a:gsLst>
            <a:lin ang="9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HarmonyOS Sans SC Medium" panose="00000600000000000000" pitchFamily="2" charset="-122"/>
            </a:endParaRPr>
          </a:p>
        </p:txBody>
      </p:sp>
      <p:sp>
        <p:nvSpPr>
          <p:cNvPr id="25" name="文本框 24"/>
          <p:cNvSpPr txBox="1"/>
          <p:nvPr/>
        </p:nvSpPr>
        <p:spPr>
          <a:xfrm>
            <a:off x="2395855" y="2553970"/>
            <a:ext cx="8402955" cy="1289685"/>
          </a:xfrm>
          <a:prstGeom prst="rect">
            <a:avLst/>
          </a:prstGeom>
          <a:noFill/>
        </p:spPr>
        <p:txBody>
          <a:bodyPr wrap="square" rtlCol="0">
            <a:noAutofit/>
          </a:bodyPr>
          <a:lstStyle>
            <a:defPPr>
              <a:defRPr lang="zh-CN"/>
            </a:defPPr>
            <a:lvl1pPr marR="0" lvl="0" indent="0" fontAlgn="auto">
              <a:lnSpc>
                <a:spcPct val="100000"/>
              </a:lnSpc>
              <a:spcBef>
                <a:spcPts val="0"/>
              </a:spcBef>
              <a:spcAft>
                <a:spcPts val="0"/>
              </a:spcAft>
              <a:buClrTx/>
              <a:buSzTx/>
              <a:buFontTx/>
              <a:buNone/>
              <a:defRPr sz="1380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演示秋鸿楷" panose="00000500000000000000" pitchFamily="2" charset="-122"/>
                <a:ea typeface="演示秋鸿楷" panose="00000500000000000000" pitchFamily="2" charset="-122"/>
              </a:defRPr>
            </a:lvl1pPr>
          </a:lstStyle>
          <a:p>
            <a:pPr algn="l">
              <a:lnSpc>
                <a:spcPct val="130000"/>
              </a:lnSpc>
              <a:buNone/>
            </a:pPr>
            <a:r>
              <a:rPr lang="zh-CN" altLang="en-US" sz="3600" dirty="0">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思源黑体 CN Normal"/>
              </a:rPr>
              <a:t>《坚持和</a:t>
            </a:r>
            <a:r>
              <a:rPr lang="zh-CN" altLang="en-US" sz="4000" dirty="0">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思源黑体 CN Normal"/>
              </a:rPr>
              <a:t>运用好毛泽东思想活的灵魂》</a:t>
            </a:r>
            <a:endParaRPr lang="zh-CN" altLang="en-US" sz="4000" dirty="0">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思源黑体 CN Normal"/>
            </a:endParaRPr>
          </a:p>
          <a:p>
            <a:pPr algn="l">
              <a:lnSpc>
                <a:spcPct val="130000"/>
              </a:lnSpc>
              <a:buNone/>
            </a:pPr>
            <a:r>
              <a:rPr lang="zh-CN" altLang="en-US" sz="4000" dirty="0">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思源黑体 CN Normal"/>
              </a:rPr>
              <a:t>《学习和实践马克思主义》</a:t>
            </a:r>
            <a:endParaRPr lang="zh-CN" altLang="en-US" sz="4000" dirty="0">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思源黑体 CN Norm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3022" name="图片 11" descr="222"/>
          <p:cNvPicPr>
            <a:picLocks noChangeAspect="1"/>
          </p:cNvPicPr>
          <p:nvPr>
            <p:custDataLst>
              <p:tags r:id="rId1"/>
            </p:custDataLst>
          </p:nvPr>
        </p:nvPicPr>
        <p:blipFill>
          <a:blip r:embed="rId2"/>
          <a:stretch>
            <a:fillRect/>
          </a:stretch>
        </p:blipFill>
        <p:spPr>
          <a:xfrm>
            <a:off x="0" y="0"/>
            <a:ext cx="977900" cy="717551"/>
          </a:xfrm>
          <a:prstGeom prst="rect">
            <a:avLst/>
          </a:prstGeom>
          <a:noFill/>
          <a:ln w="9525">
            <a:noFill/>
          </a:ln>
        </p:spPr>
      </p:pic>
      <p:sp>
        <p:nvSpPr>
          <p:cNvPr id="3" name="矩形 2"/>
          <p:cNvSpPr/>
          <p:nvPr>
            <p:custDataLst>
              <p:tags r:id="rId3"/>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p>
            <a:pPr algn="ctr" defTabSz="609600">
              <a:defRPr/>
            </a:pPr>
            <a:endParaRPr lang="zh-CN" altLang="en-US" sz="3200" kern="0">
              <a:solidFill>
                <a:srgbClr val="E70003"/>
              </a:solidFill>
              <a:latin typeface="Calibri" panose="020F0502020204030204"/>
              <a:ea typeface="微软雅黑" panose="020B0503020204020204" charset="-122"/>
            </a:endParaRPr>
          </a:p>
        </p:txBody>
      </p:sp>
      <p:pic>
        <p:nvPicPr>
          <p:cNvPr id="47115" name="图片 5" descr="万里长城剪影党建png素材"/>
          <p:cNvPicPr>
            <a:picLocks noChangeAspect="1"/>
          </p:cNvPicPr>
          <p:nvPr>
            <p:custDataLst>
              <p:tags r:id="rId4"/>
            </p:custDataLst>
          </p:nvPr>
        </p:nvPicPr>
        <p:blipFill>
          <a:blip r:embed="rId5"/>
          <a:stretch>
            <a:fillRect/>
          </a:stretch>
        </p:blipFill>
        <p:spPr>
          <a:xfrm>
            <a:off x="10574867" y="203200"/>
            <a:ext cx="1519767" cy="402167"/>
          </a:xfrm>
          <a:prstGeom prst="rect">
            <a:avLst/>
          </a:prstGeom>
          <a:noFill/>
          <a:ln w="9525">
            <a:noFill/>
          </a:ln>
        </p:spPr>
      </p:pic>
      <p:sp>
        <p:nvSpPr>
          <p:cNvPr id="2" name="文本框 1"/>
          <p:cNvSpPr txBox="1"/>
          <p:nvPr/>
        </p:nvSpPr>
        <p:spPr>
          <a:xfrm>
            <a:off x="877570" y="163830"/>
            <a:ext cx="2515870" cy="398780"/>
          </a:xfrm>
          <a:prstGeom prst="rect">
            <a:avLst/>
          </a:prstGeom>
          <a:noFill/>
        </p:spPr>
        <p:txBody>
          <a:bodyPr wrap="square" rtlCol="0">
            <a:spAutoFit/>
          </a:bodyPr>
          <a:p>
            <a:r>
              <a:rPr lang="zh-CN" altLang="en-US" sz="2000" b="1" dirty="0">
                <a:solidFill>
                  <a:srgbClr val="CD0009"/>
                </a:solidFill>
                <a:latin typeface="方正小标宋_GBK" charset="0"/>
                <a:ea typeface="方正小标宋_GBK" charset="0"/>
              </a:rPr>
              <a:t>学习篇目</a:t>
            </a:r>
            <a:endParaRPr lang="zh-CN" altLang="en-US"/>
          </a:p>
        </p:txBody>
      </p:sp>
      <p:sp>
        <p:nvSpPr>
          <p:cNvPr id="4" name="文本框 3"/>
          <p:cNvSpPr txBox="1"/>
          <p:nvPr/>
        </p:nvSpPr>
        <p:spPr>
          <a:xfrm>
            <a:off x="2120265" y="163830"/>
            <a:ext cx="4798060" cy="553720"/>
          </a:xfrm>
          <a:prstGeom prst="rect">
            <a:avLst/>
          </a:prstGeom>
          <a:noFill/>
        </p:spPr>
        <p:txBody>
          <a:bodyPr wrap="square" rtlCol="0">
            <a:noAutofit/>
          </a:bodyPr>
          <a:p>
            <a:r>
              <a:rPr lang="zh-CN" altLang="en-US" sz="2000">
                <a:hlinkClick r:id="rId6" action="ppaction://hlinkfile"/>
              </a:rPr>
              <a:t>《坚持和运用好毛泽东思想活的灵魂》</a:t>
            </a:r>
            <a:endParaRPr lang="zh-CN" altLang="en-US" sz="2000">
              <a:hlinkClick r:id="rId6" action="ppaction://hlinkfile"/>
            </a:endParaRPr>
          </a:p>
        </p:txBody>
      </p:sp>
      <p:pic>
        <p:nvPicPr>
          <p:cNvPr id="22" name="图片 21"/>
          <p:cNvPicPr>
            <a:picLocks noChangeAspect="1"/>
          </p:cNvPicPr>
          <p:nvPr>
            <p:custDataLst>
              <p:tags r:id="rId7"/>
            </p:custDataLst>
          </p:nvPr>
        </p:nvPicPr>
        <p:blipFill>
          <a:blip r:embed="rId8" cstate="print">
            <a:extLst>
              <a:ext uri="{28A0092B-C50C-407E-A947-70E740481C1C}">
                <a14:useLocalDpi xmlns:a14="http://schemas.microsoft.com/office/drawing/2010/main" val="0"/>
              </a:ext>
            </a:extLst>
          </a:blip>
          <a:stretch>
            <a:fillRect/>
          </a:stretch>
        </p:blipFill>
        <p:spPr>
          <a:xfrm>
            <a:off x="191929" y="4175544"/>
            <a:ext cx="884751" cy="799814"/>
          </a:xfrm>
          <a:prstGeom prst="rect">
            <a:avLst/>
          </a:prstGeom>
        </p:spPr>
      </p:pic>
      <p:pic>
        <p:nvPicPr>
          <p:cNvPr id="9" name="图片 8"/>
          <p:cNvPicPr>
            <a:picLocks noChangeAspect="1"/>
          </p:cNvPicPr>
          <p:nvPr>
            <p:custDataLst>
              <p:tags r:id="rId9"/>
            </p:custDataLst>
          </p:nvPr>
        </p:nvPicPr>
        <p:blipFill rotWithShape="1">
          <a:blip r:embed="rId10" cstate="print">
            <a:extLst>
              <a:ext uri="{28A0092B-C50C-407E-A947-70E740481C1C}">
                <a14:useLocalDpi xmlns:a14="http://schemas.microsoft.com/office/drawing/2010/main" val="0"/>
              </a:ext>
            </a:extLst>
          </a:blip>
          <a:srcRect r="69106" b="31098"/>
          <a:stretch>
            <a:fillRect/>
          </a:stretch>
        </p:blipFill>
        <p:spPr>
          <a:xfrm>
            <a:off x="10322709" y="647388"/>
            <a:ext cx="806021" cy="619675"/>
          </a:xfrm>
          <a:prstGeom prst="rect">
            <a:avLst/>
          </a:prstGeom>
        </p:spPr>
      </p:pic>
      <p:pic>
        <p:nvPicPr>
          <p:cNvPr id="5" name="图片 4" descr="屏幕截图 2023-12-24 133310"/>
          <p:cNvPicPr>
            <a:picLocks noChangeAspect="1"/>
          </p:cNvPicPr>
          <p:nvPr/>
        </p:nvPicPr>
        <p:blipFill>
          <a:blip r:embed="rId11"/>
          <a:srcRect b="24314"/>
          <a:stretch>
            <a:fillRect/>
          </a:stretch>
        </p:blipFill>
        <p:spPr>
          <a:xfrm>
            <a:off x="1076325" y="860425"/>
            <a:ext cx="4784725" cy="5621020"/>
          </a:xfrm>
          <a:prstGeom prst="rect">
            <a:avLst/>
          </a:prstGeom>
        </p:spPr>
      </p:pic>
      <p:pic>
        <p:nvPicPr>
          <p:cNvPr id="6" name="图片 5" descr="屏幕截图 2023-12-24 133328"/>
          <p:cNvPicPr>
            <a:picLocks noChangeAspect="1"/>
          </p:cNvPicPr>
          <p:nvPr/>
        </p:nvPicPr>
        <p:blipFill>
          <a:blip r:embed="rId12"/>
          <a:srcRect b="13699"/>
          <a:stretch>
            <a:fillRect/>
          </a:stretch>
        </p:blipFill>
        <p:spPr>
          <a:xfrm>
            <a:off x="5996940" y="916305"/>
            <a:ext cx="5243830" cy="552704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3022" name="图片 11" descr="222"/>
          <p:cNvPicPr>
            <a:picLocks noChangeAspect="1"/>
          </p:cNvPicPr>
          <p:nvPr>
            <p:custDataLst>
              <p:tags r:id="rId1"/>
            </p:custDataLst>
          </p:nvPr>
        </p:nvPicPr>
        <p:blipFill>
          <a:blip r:embed="rId2"/>
          <a:stretch>
            <a:fillRect/>
          </a:stretch>
        </p:blipFill>
        <p:spPr>
          <a:xfrm>
            <a:off x="0" y="0"/>
            <a:ext cx="977900" cy="717551"/>
          </a:xfrm>
          <a:prstGeom prst="rect">
            <a:avLst/>
          </a:prstGeom>
          <a:noFill/>
          <a:ln w="9525">
            <a:noFill/>
          </a:ln>
        </p:spPr>
      </p:pic>
      <p:sp>
        <p:nvSpPr>
          <p:cNvPr id="2" name="文本框 1"/>
          <p:cNvSpPr txBox="1"/>
          <p:nvPr/>
        </p:nvSpPr>
        <p:spPr>
          <a:xfrm>
            <a:off x="878205" y="159385"/>
            <a:ext cx="6096000" cy="398780"/>
          </a:xfrm>
          <a:prstGeom prst="rect">
            <a:avLst/>
          </a:prstGeom>
          <a:noFill/>
        </p:spPr>
        <p:txBody>
          <a:bodyPr wrap="square" rtlCol="0" anchor="t">
            <a:spAutoFit/>
          </a:bodyPr>
          <a:p>
            <a:r>
              <a:rPr lang="zh-CN" altLang="en-US" sz="2000" b="1" dirty="0">
                <a:solidFill>
                  <a:srgbClr val="CD0009"/>
                </a:solidFill>
                <a:latin typeface="方正小标宋_GBK" charset="0"/>
                <a:ea typeface="方正小标宋_GBK" charset="0"/>
                <a:sym typeface="+mn-ea"/>
              </a:rPr>
              <a:t>学习篇目</a:t>
            </a:r>
            <a:endParaRPr lang="zh-CN" altLang="en-US" sz="2000" b="1" dirty="0">
              <a:solidFill>
                <a:srgbClr val="CD0009"/>
              </a:solidFill>
              <a:latin typeface="方正小标宋_GBK" charset="0"/>
              <a:ea typeface="方正小标宋_GBK" charset="0"/>
              <a:sym typeface="+mn-ea"/>
            </a:endParaRPr>
          </a:p>
        </p:txBody>
      </p:sp>
      <p:sp>
        <p:nvSpPr>
          <p:cNvPr id="3" name="矩形 2"/>
          <p:cNvSpPr/>
          <p:nvPr>
            <p:custDataLst>
              <p:tags r:id="rId3"/>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p>
            <a:pPr algn="ctr" defTabSz="609600">
              <a:defRPr/>
            </a:pPr>
            <a:endParaRPr lang="zh-CN" altLang="en-US" sz="3200" kern="0">
              <a:solidFill>
                <a:srgbClr val="E70003"/>
              </a:solidFill>
              <a:latin typeface="Calibri" panose="020F0502020204030204"/>
              <a:ea typeface="微软雅黑" panose="020B0503020204020204" charset="-122"/>
            </a:endParaRPr>
          </a:p>
        </p:txBody>
      </p:sp>
      <p:pic>
        <p:nvPicPr>
          <p:cNvPr id="47115" name="图片 5" descr="万里长城剪影党建png素材"/>
          <p:cNvPicPr>
            <a:picLocks noChangeAspect="1"/>
          </p:cNvPicPr>
          <p:nvPr>
            <p:custDataLst>
              <p:tags r:id="rId4"/>
            </p:custDataLst>
          </p:nvPr>
        </p:nvPicPr>
        <p:blipFill>
          <a:blip r:embed="rId5"/>
          <a:stretch>
            <a:fillRect/>
          </a:stretch>
        </p:blipFill>
        <p:spPr>
          <a:xfrm>
            <a:off x="10574867" y="203200"/>
            <a:ext cx="1519767" cy="402167"/>
          </a:xfrm>
          <a:prstGeom prst="rect">
            <a:avLst/>
          </a:prstGeom>
          <a:noFill/>
          <a:ln w="9525">
            <a:noFill/>
          </a:ln>
        </p:spPr>
      </p:pic>
      <p:sp>
        <p:nvSpPr>
          <p:cNvPr id="4" name="文本框 3"/>
          <p:cNvSpPr txBox="1"/>
          <p:nvPr/>
        </p:nvSpPr>
        <p:spPr>
          <a:xfrm>
            <a:off x="2112010" y="66040"/>
            <a:ext cx="4098925" cy="651510"/>
          </a:xfrm>
          <a:prstGeom prst="rect">
            <a:avLst/>
          </a:prstGeom>
          <a:noFill/>
        </p:spPr>
        <p:txBody>
          <a:bodyPr wrap="square" rtlCol="0">
            <a:noAutofit/>
          </a:bodyPr>
          <a:p>
            <a:r>
              <a:rPr lang="zh-CN" altLang="en-US" sz="2400">
                <a:hlinkClick r:id="rId6" action="ppaction://hlinkfile"/>
              </a:rPr>
              <a:t>《学习和实践马克思主义》</a:t>
            </a:r>
            <a:endParaRPr lang="zh-CN" altLang="en-US" sz="2400"/>
          </a:p>
        </p:txBody>
      </p:sp>
      <p:pic>
        <p:nvPicPr>
          <p:cNvPr id="22" name="图片 21"/>
          <p:cNvPicPr>
            <a:picLocks noChangeAspect="1"/>
          </p:cNvPicPr>
          <p:nvPr>
            <p:custDataLst>
              <p:tags r:id="rId7"/>
            </p:custDataLst>
          </p:nvPr>
        </p:nvPicPr>
        <p:blipFill>
          <a:blip r:embed="rId8" cstate="print">
            <a:extLst>
              <a:ext uri="{28A0092B-C50C-407E-A947-70E740481C1C}">
                <a14:useLocalDpi xmlns:a14="http://schemas.microsoft.com/office/drawing/2010/main" val="0"/>
              </a:ext>
            </a:extLst>
          </a:blip>
          <a:stretch>
            <a:fillRect/>
          </a:stretch>
        </p:blipFill>
        <p:spPr>
          <a:xfrm>
            <a:off x="605314" y="3096679"/>
            <a:ext cx="884751" cy="799814"/>
          </a:xfrm>
          <a:prstGeom prst="rect">
            <a:avLst/>
          </a:prstGeom>
        </p:spPr>
      </p:pic>
      <p:pic>
        <p:nvPicPr>
          <p:cNvPr id="9" name="图片 8"/>
          <p:cNvPicPr>
            <a:picLocks noChangeAspect="1"/>
          </p:cNvPicPr>
          <p:nvPr>
            <p:custDataLst>
              <p:tags r:id="rId9"/>
            </p:custDataLst>
          </p:nvPr>
        </p:nvPicPr>
        <p:blipFill rotWithShape="1">
          <a:blip r:embed="rId10" cstate="print">
            <a:extLst>
              <a:ext uri="{28A0092B-C50C-407E-A947-70E740481C1C}">
                <a14:useLocalDpi xmlns:a14="http://schemas.microsoft.com/office/drawing/2010/main" val="0"/>
              </a:ext>
            </a:extLst>
          </a:blip>
          <a:srcRect r="69106" b="31098"/>
          <a:stretch>
            <a:fillRect/>
          </a:stretch>
        </p:blipFill>
        <p:spPr>
          <a:xfrm>
            <a:off x="2975759" y="1732603"/>
            <a:ext cx="806021" cy="619675"/>
          </a:xfrm>
          <a:prstGeom prst="rect">
            <a:avLst/>
          </a:prstGeom>
        </p:spPr>
      </p:pic>
      <p:pic>
        <p:nvPicPr>
          <p:cNvPr id="5" name="图片 4" descr="屏幕截图 2023-12-24 134256"/>
          <p:cNvPicPr>
            <a:picLocks noChangeAspect="1"/>
          </p:cNvPicPr>
          <p:nvPr/>
        </p:nvPicPr>
        <p:blipFill>
          <a:blip r:embed="rId11"/>
          <a:stretch>
            <a:fillRect/>
          </a:stretch>
        </p:blipFill>
        <p:spPr>
          <a:xfrm>
            <a:off x="6460490" y="605155"/>
            <a:ext cx="5367020" cy="6062345"/>
          </a:xfrm>
          <a:prstGeom prst="rect">
            <a:avLst/>
          </a:prstGeom>
        </p:spPr>
      </p:pic>
      <p:pic>
        <p:nvPicPr>
          <p:cNvPr id="6" name="图片 5"/>
          <p:cNvPicPr>
            <a:picLocks noChangeAspect="1"/>
          </p:cNvPicPr>
          <p:nvPr>
            <p:custDataLst>
              <p:tags r:id="rId12"/>
            </p:custDataLst>
          </p:nvPr>
        </p:nvPicPr>
        <p:blipFill>
          <a:blip r:embed="rId13"/>
          <a:stretch>
            <a:fillRect/>
          </a:stretch>
        </p:blipFill>
        <p:spPr>
          <a:xfrm>
            <a:off x="215900" y="652145"/>
            <a:ext cx="5558155" cy="599567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rcRect l="43175" t="60832" r="16075" b="8189"/>
          <a:stretch>
            <a:fillRect/>
          </a:stretch>
        </p:blipFill>
        <p:spPr>
          <a:xfrm flipH="1">
            <a:off x="0" y="0"/>
            <a:ext cx="12192000" cy="6858000"/>
          </a:xfrm>
          <a:custGeom>
            <a:avLst/>
            <a:gdLst>
              <a:gd name="connsiteX0" fmla="*/ 12192000 w 12192000"/>
              <a:gd name="connsiteY0" fmla="*/ 0 h 6858000"/>
              <a:gd name="connsiteX1" fmla="*/ 0 w 12192000"/>
              <a:gd name="connsiteY1" fmla="*/ 0 h 6858000"/>
              <a:gd name="connsiteX2" fmla="*/ 0 w 12192000"/>
              <a:gd name="connsiteY2" fmla="*/ 6858000 h 6858000"/>
              <a:gd name="connsiteX3" fmla="*/ 1219200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12192000" y="0"/>
                </a:moveTo>
                <a:lnTo>
                  <a:pt x="0" y="0"/>
                </a:lnTo>
                <a:lnTo>
                  <a:pt x="0" y="6858000"/>
                </a:lnTo>
                <a:lnTo>
                  <a:pt x="12192000" y="6858000"/>
                </a:lnTo>
                <a:close/>
              </a:path>
            </a:pathLst>
          </a:custGeom>
        </p:spPr>
      </p:pic>
      <p:pic>
        <p:nvPicPr>
          <p:cNvPr id="5" name="图片 56"/>
          <p:cNvPicPr>
            <a:picLocks noChangeAspect="1"/>
          </p:cNvPicPr>
          <p:nvPr/>
        </p:nvPicPr>
        <p:blipFill>
          <a:blip r:embed="rId2"/>
          <a:stretch>
            <a:fillRect/>
          </a:stretch>
        </p:blipFill>
        <p:spPr>
          <a:xfrm>
            <a:off x="0" y="978129"/>
            <a:ext cx="12177744" cy="6228916"/>
          </a:xfrm>
          <a:prstGeom prst="rect">
            <a:avLst/>
          </a:prstGeom>
        </p:spPr>
      </p:pic>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11774" r="73405" b="73018"/>
          <a:stretch>
            <a:fillRect/>
          </a:stretch>
        </p:blipFill>
        <p:spPr>
          <a:xfrm rot="3401711">
            <a:off x="-1455046" y="5039840"/>
            <a:ext cx="3487450" cy="1600428"/>
          </a:xfrm>
          <a:custGeom>
            <a:avLst/>
            <a:gdLst>
              <a:gd name="connsiteX0" fmla="*/ 0 w 3487450"/>
              <a:gd name="connsiteY0" fmla="*/ 0 h 1600428"/>
              <a:gd name="connsiteX1" fmla="*/ 3487450 w 3487450"/>
              <a:gd name="connsiteY1" fmla="*/ 0 h 1600428"/>
              <a:gd name="connsiteX2" fmla="*/ 2435973 w 3487450"/>
              <a:gd name="connsiteY2" fmla="*/ 1600428 h 1600428"/>
            </a:gdLst>
            <a:ahLst/>
            <a:cxnLst>
              <a:cxn ang="0">
                <a:pos x="connsiteX0" y="connsiteY0"/>
              </a:cxn>
              <a:cxn ang="0">
                <a:pos x="connsiteX1" y="connsiteY1"/>
              </a:cxn>
              <a:cxn ang="0">
                <a:pos x="connsiteX2" y="connsiteY2"/>
              </a:cxn>
            </a:cxnLst>
            <a:rect l="l" t="t" r="r" b="b"/>
            <a:pathLst>
              <a:path w="3487450" h="1600428">
                <a:moveTo>
                  <a:pt x="0" y="0"/>
                </a:moveTo>
                <a:lnTo>
                  <a:pt x="3487450" y="0"/>
                </a:lnTo>
                <a:lnTo>
                  <a:pt x="2435973" y="1600428"/>
                </a:lnTo>
                <a:close/>
              </a:path>
            </a:pathLst>
          </a:custGeom>
        </p:spPr>
      </p:pic>
      <p:pic>
        <p:nvPicPr>
          <p:cNvPr id="7" name="Picture 146"/>
          <p:cNvPicPr>
            <a:picLocks noChangeAspect="1"/>
          </p:cNvPicPr>
          <p:nvPr/>
        </p:nvPicPr>
        <p:blipFill>
          <a:blip r:embed="rId4"/>
          <a:stretch>
            <a:fillRect/>
          </a:stretch>
        </p:blipFill>
        <p:spPr>
          <a:xfrm>
            <a:off x="1130547" y="3983012"/>
            <a:ext cx="11078952" cy="2874988"/>
          </a:xfrm>
          <a:prstGeom prst="rect">
            <a:avLst/>
          </a:prstGeom>
        </p:spPr>
      </p:pic>
      <p:pic>
        <p:nvPicPr>
          <p:cNvPr id="8" name="图片 7"/>
          <p:cNvPicPr>
            <a:picLocks noChangeAspect="1"/>
          </p:cNvPicPr>
          <p:nvPr/>
        </p:nvPicPr>
        <p:blipFill>
          <a:blip r:embed="rId5"/>
          <a:srcRect l="-55" r="715" b="6375"/>
          <a:stretch>
            <a:fillRect/>
          </a:stretch>
        </p:blipFill>
        <p:spPr>
          <a:xfrm>
            <a:off x="1144905" y="3979545"/>
            <a:ext cx="11059160" cy="2879090"/>
          </a:xfrm>
          <a:custGeom>
            <a:avLst/>
            <a:gdLst>
              <a:gd name="connsiteX0" fmla="*/ 0 w 11061453"/>
              <a:gd name="connsiteY0" fmla="*/ 0 h 2874988"/>
              <a:gd name="connsiteX1" fmla="*/ 11061453 w 11061453"/>
              <a:gd name="connsiteY1" fmla="*/ 0 h 2874988"/>
              <a:gd name="connsiteX2" fmla="*/ 11061453 w 11061453"/>
              <a:gd name="connsiteY2" fmla="*/ 2874988 h 2874988"/>
              <a:gd name="connsiteX3" fmla="*/ 0 w 11061453"/>
              <a:gd name="connsiteY3" fmla="*/ 2874988 h 2874988"/>
            </a:gdLst>
            <a:ahLst/>
            <a:cxnLst>
              <a:cxn ang="0">
                <a:pos x="connsiteX0" y="connsiteY0"/>
              </a:cxn>
              <a:cxn ang="0">
                <a:pos x="connsiteX1" y="connsiteY1"/>
              </a:cxn>
              <a:cxn ang="0">
                <a:pos x="connsiteX2" y="connsiteY2"/>
              </a:cxn>
              <a:cxn ang="0">
                <a:pos x="connsiteX3" y="connsiteY3"/>
              </a:cxn>
            </a:cxnLst>
            <a:rect l="l" t="t" r="r" b="b"/>
            <a:pathLst>
              <a:path w="11061453" h="2874988">
                <a:moveTo>
                  <a:pt x="0" y="0"/>
                </a:moveTo>
                <a:lnTo>
                  <a:pt x="11061453" y="0"/>
                </a:lnTo>
                <a:lnTo>
                  <a:pt x="11061453" y="2874988"/>
                </a:lnTo>
                <a:lnTo>
                  <a:pt x="0" y="2874988"/>
                </a:lnTo>
                <a:close/>
              </a:path>
            </a:pathLst>
          </a:custGeom>
        </p:spPr>
      </p:pic>
      <p:pic>
        <p:nvPicPr>
          <p:cNvPr id="9" name="图片 8"/>
          <p:cNvPicPr>
            <a:picLocks noChangeAspect="1"/>
          </p:cNvPicPr>
          <p:nvPr/>
        </p:nvPicPr>
        <p:blipFill rotWithShape="1">
          <a:blip r:embed="rId6" cstate="print">
            <a:extLst>
              <a:ext uri="{28A0092B-C50C-407E-A947-70E740481C1C}">
                <a14:useLocalDpi xmlns:a14="http://schemas.microsoft.com/office/drawing/2010/main" val="0"/>
              </a:ext>
            </a:extLst>
          </a:blip>
          <a:srcRect r="69106" b="31098"/>
          <a:stretch>
            <a:fillRect/>
          </a:stretch>
        </p:blipFill>
        <p:spPr>
          <a:xfrm>
            <a:off x="10610999" y="2135193"/>
            <a:ext cx="806021" cy="619675"/>
          </a:xfrm>
          <a:prstGeom prst="rect">
            <a:avLst/>
          </a:prstGeom>
        </p:spPr>
      </p:pic>
      <p:sp>
        <p:nvSpPr>
          <p:cNvPr id="19" name="文本框 18" descr="7b0a20202020227461726765744d6f64756c65223a20226b6f6e6c696e65666f6e7473220a7d0a"/>
          <p:cNvSpPr txBox="1"/>
          <p:nvPr/>
        </p:nvSpPr>
        <p:spPr>
          <a:xfrm>
            <a:off x="3300730" y="3996690"/>
            <a:ext cx="5724525" cy="796925"/>
          </a:xfrm>
          <a:prstGeom prst="rect">
            <a:avLst/>
          </a:prstGeom>
          <a:noFill/>
        </p:spPr>
        <p:txBody>
          <a:bodyPr wrap="square" rtlCol="0">
            <a:no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uLnTx/>
                <a:uFillTx/>
                <a:latin typeface="方正小标宋_GBK" charset="0"/>
                <a:ea typeface="方正小标宋_GBK" charset="0"/>
                <a:cs typeface="方正小标宋_GBK" charset="0"/>
              </a:rPr>
              <a:t>光辉岁月 百年征程</a:t>
            </a:r>
            <a:endParaRPr kumimoji="0" lang="zh-CN" altLang="en-US" sz="2800" b="0" i="0" u="none" strike="noStrike" kern="1200" cap="none" spc="0" normalizeH="0" baseline="0" noProof="0" dirty="0">
              <a:ln>
                <a:noFill/>
              </a:ln>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uLnTx/>
              <a:uFillTx/>
              <a:latin typeface="方正小标宋_GBK" charset="0"/>
              <a:ea typeface="方正小标宋_GBK" charset="0"/>
              <a:cs typeface="方正小标宋_GBK" charset="0"/>
            </a:endParaRPr>
          </a:p>
        </p:txBody>
      </p:sp>
      <p:sp>
        <p:nvSpPr>
          <p:cNvPr id="21" name="文本框 16"/>
          <p:cNvSpPr txBox="1"/>
          <p:nvPr/>
        </p:nvSpPr>
        <p:spPr>
          <a:xfrm>
            <a:off x="2499360" y="1656715"/>
            <a:ext cx="7439025" cy="64516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sz="1380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演示秋鸿楷" panose="00000500000000000000" pitchFamily="2" charset="-122"/>
                <a:ea typeface="演示秋鸿楷" panose="00000500000000000000" pitchFamily="2"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600" dirty="0">
                <a:latin typeface="方正小标宋_GBK" charset="0"/>
                <a:ea typeface="方正小标宋_GBK" charset="0"/>
                <a:cs typeface="HarmonyOS Sans SC Medium" panose="00000600000000000000" pitchFamily="2" charset="-122"/>
                <a:sym typeface="HarmonyOS Sans SC Medium" panose="00000600000000000000" pitchFamily="2" charset="-122"/>
              </a:rPr>
              <a:t>第三部分：开展形式</a:t>
            </a:r>
            <a:endParaRPr lang="zh-CN" altLang="en-US" sz="3600" dirty="0">
              <a:latin typeface="方正小标宋_GBK" charset="0"/>
              <a:ea typeface="方正小标宋_GBK" charset="0"/>
              <a:cs typeface="HarmonyOS Sans SC Medium" panose="00000600000000000000" pitchFamily="2" charset="-122"/>
              <a:sym typeface="HarmonyOS Sans SC Medium" panose="00000600000000000000" pitchFamily="2" charset="-122"/>
            </a:endParaRPr>
          </a:p>
        </p:txBody>
      </p:sp>
      <p:pic>
        <p:nvPicPr>
          <p:cNvPr id="22" name="图片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16464" y="3163354"/>
            <a:ext cx="884751" cy="799814"/>
          </a:xfrm>
          <a:prstGeom prst="rect">
            <a:avLst/>
          </a:prstGeom>
        </p:spPr>
      </p:pic>
      <p:sp>
        <p:nvSpPr>
          <p:cNvPr id="24" name="星形: 五角 23"/>
          <p:cNvSpPr/>
          <p:nvPr/>
        </p:nvSpPr>
        <p:spPr>
          <a:xfrm flipH="1">
            <a:off x="5618790" y="1077586"/>
            <a:ext cx="528545" cy="528545"/>
          </a:xfrm>
          <a:prstGeom prst="star5">
            <a:avLst/>
          </a:prstGeom>
          <a:gradFill>
            <a:gsLst>
              <a:gs pos="98000">
                <a:srgbClr val="F7DEBE"/>
              </a:gs>
              <a:gs pos="0">
                <a:srgbClr val="F2C992">
                  <a:alpha val="38000"/>
                </a:srgbClr>
              </a:gs>
            </a:gsLst>
            <a:lin ang="9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HarmonyOS Sans SC Medium" panose="00000600000000000000" pitchFamily="2" charset="-122"/>
            </a:endParaRPr>
          </a:p>
        </p:txBody>
      </p:sp>
      <p:sp>
        <p:nvSpPr>
          <p:cNvPr id="15" name="文本框 14"/>
          <p:cNvSpPr txBox="1"/>
          <p:nvPr/>
        </p:nvSpPr>
        <p:spPr>
          <a:xfrm>
            <a:off x="0" y="2659380"/>
            <a:ext cx="12107545" cy="1336675"/>
          </a:xfrm>
          <a:prstGeom prst="rect">
            <a:avLst/>
          </a:prstGeom>
          <a:noFill/>
        </p:spPr>
        <p:txBody>
          <a:bodyPr wrap="square">
            <a:noAutofit/>
          </a:bodyPr>
          <a:lstStyle/>
          <a:p>
            <a:pPr marL="0" marR="0" lvl="0" indent="0" algn="ctr" defTabSz="685800" rtl="0" eaLnBrk="1" fontAlgn="auto" latinLnBrk="0" hangingPunct="1">
              <a:lnSpc>
                <a:spcPct val="110000"/>
              </a:lnSpc>
              <a:spcBef>
                <a:spcPts val="0"/>
              </a:spcBef>
              <a:spcAft>
                <a:spcPts val="0"/>
              </a:spcAft>
              <a:buClrTx/>
              <a:buSzTx/>
              <a:buFontTx/>
              <a:buNone/>
              <a:defRPr/>
            </a:pPr>
            <a:r>
              <a:rPr lang="en-US" altLang="zh-CN" sz="5400" dirty="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方正小标宋_GBK" charset="0"/>
                <a:ea typeface="方正小标宋_GBK" charset="0"/>
                <a:cs typeface="HarmonyOS Sans SC Medium" panose="00000600000000000000" pitchFamily="2" charset="-122"/>
                <a:sym typeface="+mn-ea"/>
              </a:rPr>
              <a:t>”</a:t>
            </a:r>
            <a:r>
              <a:rPr lang="zh-CN" altLang="en-US" sz="5400" dirty="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方正小标宋_GBK" charset="0"/>
                <a:ea typeface="方正小标宋_GBK" charset="0"/>
                <a:cs typeface="HarmonyOS Sans SC Medium" panose="00000600000000000000" pitchFamily="2" charset="-122"/>
                <a:sym typeface="+mn-ea"/>
              </a:rPr>
              <a:t>坚强核心</a:t>
            </a:r>
            <a:r>
              <a:rPr lang="en-US" altLang="zh-CN" sz="5400" dirty="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方正小标宋_GBK" charset="0"/>
                <a:ea typeface="方正小标宋_GBK" charset="0"/>
                <a:cs typeface="HarmonyOS Sans SC Medium" panose="00000600000000000000" pitchFamily="2" charset="-122"/>
                <a:sym typeface="+mn-ea"/>
              </a:rPr>
              <a:t>“</a:t>
            </a:r>
            <a:r>
              <a:rPr lang="zh-CN" altLang="en-US" sz="5400" dirty="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方正小标宋_GBK" charset="0"/>
                <a:ea typeface="方正小标宋_GBK" charset="0"/>
                <a:cs typeface="HarmonyOS Sans SC Medium" panose="00000600000000000000" pitchFamily="2" charset="-122"/>
                <a:sym typeface="+mn-ea"/>
              </a:rPr>
              <a:t>红色剧本杀</a:t>
            </a:r>
            <a:endParaRPr lang="zh-CN" altLang="en-US" sz="5400" dirty="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方正小标宋_GBK" charset="0"/>
              <a:ea typeface="方正小标宋_GBK" charset="0"/>
              <a:cs typeface="HarmonyOS Sans SC Medium" panose="00000600000000000000" pitchFamily="2" charset="-122"/>
              <a:sym typeface="+mn-e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3022" name="图片 11" descr="222"/>
          <p:cNvPicPr>
            <a:picLocks noChangeAspect="1"/>
          </p:cNvPicPr>
          <p:nvPr>
            <p:custDataLst>
              <p:tags r:id="rId1"/>
            </p:custDataLst>
          </p:nvPr>
        </p:nvPicPr>
        <p:blipFill>
          <a:blip r:embed="rId2"/>
          <a:stretch>
            <a:fillRect/>
          </a:stretch>
        </p:blipFill>
        <p:spPr>
          <a:xfrm>
            <a:off x="0" y="0"/>
            <a:ext cx="977900" cy="717551"/>
          </a:xfrm>
          <a:prstGeom prst="rect">
            <a:avLst/>
          </a:prstGeom>
          <a:noFill/>
          <a:ln w="9525">
            <a:noFill/>
          </a:ln>
        </p:spPr>
      </p:pic>
      <p:sp>
        <p:nvSpPr>
          <p:cNvPr id="3" name="矩形 2"/>
          <p:cNvSpPr/>
          <p:nvPr>
            <p:custDataLst>
              <p:tags r:id="rId3"/>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p>
            <a:pPr algn="ctr" defTabSz="609600">
              <a:defRPr/>
            </a:pPr>
            <a:endParaRPr lang="zh-CN" altLang="en-US" sz="3200" kern="0">
              <a:solidFill>
                <a:srgbClr val="E70003"/>
              </a:solidFill>
              <a:latin typeface="Calibri" panose="020F0502020204030204"/>
              <a:ea typeface="微软雅黑" panose="020B0503020204020204" charset="-122"/>
            </a:endParaRPr>
          </a:p>
        </p:txBody>
      </p:sp>
      <p:pic>
        <p:nvPicPr>
          <p:cNvPr id="47115" name="图片 5" descr="万里长城剪影党建png素材"/>
          <p:cNvPicPr>
            <a:picLocks noChangeAspect="1"/>
          </p:cNvPicPr>
          <p:nvPr>
            <p:custDataLst>
              <p:tags r:id="rId4"/>
            </p:custDataLst>
          </p:nvPr>
        </p:nvPicPr>
        <p:blipFill>
          <a:blip r:embed="rId5"/>
          <a:stretch>
            <a:fillRect/>
          </a:stretch>
        </p:blipFill>
        <p:spPr>
          <a:xfrm>
            <a:off x="10574867" y="203200"/>
            <a:ext cx="1519767" cy="402167"/>
          </a:xfrm>
          <a:prstGeom prst="rect">
            <a:avLst/>
          </a:prstGeom>
          <a:noFill/>
          <a:ln w="9525">
            <a:noFill/>
          </a:ln>
        </p:spPr>
      </p:pic>
      <p:sp>
        <p:nvSpPr>
          <p:cNvPr id="2" name="矩形 1"/>
          <p:cNvSpPr/>
          <p:nvPr>
            <p:custDataLst>
              <p:tags r:id="rId6"/>
            </p:custDataLst>
          </p:nvPr>
        </p:nvSpPr>
        <p:spPr>
          <a:xfrm>
            <a:off x="0" y="6676179"/>
            <a:ext cx="12192000" cy="167217"/>
          </a:xfrm>
          <a:prstGeom prst="rect">
            <a:avLst/>
          </a:prstGeom>
          <a:solidFill>
            <a:srgbClr val="C00000"/>
          </a:solidFill>
          <a:ln w="19050" cap="flat" cmpd="sng" algn="ctr">
            <a:noFill/>
            <a:prstDash val="solid"/>
          </a:ln>
          <a:effectLst/>
        </p:spPr>
        <p:txBody>
          <a:bodyPr lIns="162560" tIns="81280" rIns="162560" bIns="81280" anchor="ctr"/>
          <a:p>
            <a:pPr algn="ctr" defTabSz="609600">
              <a:defRPr/>
            </a:pPr>
            <a:endParaRPr lang="zh-CN" altLang="en-US" sz="3200" kern="0">
              <a:solidFill>
                <a:srgbClr val="E70003"/>
              </a:solidFill>
              <a:latin typeface="Calibri" panose="020F0502020204030204"/>
              <a:ea typeface="微软雅黑" panose="020B0503020204020204" charset="-122"/>
            </a:endParaRPr>
          </a:p>
        </p:txBody>
      </p:sp>
      <p:sp>
        <p:nvSpPr>
          <p:cNvPr id="4" name="文本框 3"/>
          <p:cNvSpPr txBox="1"/>
          <p:nvPr/>
        </p:nvSpPr>
        <p:spPr>
          <a:xfrm>
            <a:off x="939165" y="174625"/>
            <a:ext cx="4568825" cy="398780"/>
          </a:xfrm>
          <a:prstGeom prst="rect">
            <a:avLst/>
          </a:prstGeom>
          <a:noFill/>
        </p:spPr>
        <p:txBody>
          <a:bodyPr wrap="square" rtlCol="0">
            <a:spAutoFit/>
          </a:bodyPr>
          <a:p>
            <a:r>
              <a:rPr lang="zh-CN" altLang="en-US" sz="2000" b="1" dirty="0">
                <a:solidFill>
                  <a:srgbClr val="CD0009"/>
                </a:solidFill>
                <a:latin typeface="方正小标宋_GBK" charset="0"/>
                <a:ea typeface="方正小标宋_GBK" charset="0"/>
              </a:rPr>
              <a:t>开展形式</a:t>
            </a:r>
            <a:endParaRPr lang="zh-CN" altLang="en-US" sz="2000" b="1" dirty="0">
              <a:solidFill>
                <a:srgbClr val="CD0009"/>
              </a:solidFill>
              <a:latin typeface="方正小标宋_GBK" charset="0"/>
              <a:ea typeface="方正小标宋_GBK" charset="0"/>
            </a:endParaRPr>
          </a:p>
        </p:txBody>
      </p:sp>
      <p:sp>
        <p:nvSpPr>
          <p:cNvPr id="11" name="Aitds3"/>
          <p:cNvSpPr/>
          <p:nvPr>
            <p:custDataLst>
              <p:tags r:id="rId7"/>
            </p:custDataLst>
          </p:nvPr>
        </p:nvSpPr>
        <p:spPr bwMode="auto">
          <a:xfrm>
            <a:off x="4820285" y="1309370"/>
            <a:ext cx="6735445" cy="4005580"/>
          </a:xfrm>
          <a:prstGeom prst="rect">
            <a:avLst/>
          </a:prstGeom>
          <a:noFill/>
          <a:ln w="9525">
            <a:solidFill>
              <a:srgbClr val="B8B8B8"/>
            </a:solidFill>
            <a:miter lim="800000"/>
          </a:ln>
        </p:spPr>
        <p:txBody>
          <a:bodyPr/>
          <a:p>
            <a:pPr defTabSz="593725">
              <a:defRPr/>
            </a:pPr>
            <a:endParaRPr lang="zh-CN" altLang="en-US" sz="2335" kern="0">
              <a:solidFill>
                <a:sysClr val="windowText" lastClr="000000"/>
              </a:solidFill>
              <a:latin typeface="思源黑体 CN Normal"/>
              <a:ea typeface="思源黑体 CN Normal"/>
              <a:sym typeface="思源黑体 CN Normal"/>
            </a:endParaRPr>
          </a:p>
        </p:txBody>
      </p:sp>
      <p:sp>
        <p:nvSpPr>
          <p:cNvPr id="13" name="Aitds5"/>
          <p:cNvSpPr/>
          <p:nvPr>
            <p:custDataLst>
              <p:tags r:id="rId8"/>
            </p:custDataLst>
          </p:nvPr>
        </p:nvSpPr>
        <p:spPr bwMode="auto">
          <a:xfrm>
            <a:off x="4516755" y="911225"/>
            <a:ext cx="685800" cy="714375"/>
          </a:xfrm>
          <a:custGeom>
            <a:avLst/>
            <a:gdLst>
              <a:gd name="T0" fmla="*/ 0 w 1446"/>
              <a:gd name="T1" fmla="*/ 0 h 1446"/>
              <a:gd name="T2" fmla="*/ 2147483647 w 1446"/>
              <a:gd name="T3" fmla="*/ 0 h 1446"/>
              <a:gd name="T4" fmla="*/ 2147483647 w 1446"/>
              <a:gd name="T5" fmla="*/ 2147483647 h 1446"/>
              <a:gd name="T6" fmla="*/ 2147483647 w 1446"/>
              <a:gd name="T7" fmla="*/ 2147483647 h 1446"/>
              <a:gd name="T8" fmla="*/ 2147483647 w 1446"/>
              <a:gd name="T9" fmla="*/ 2147483647 h 1446"/>
              <a:gd name="T10" fmla="*/ 0 w 1446"/>
              <a:gd name="T11" fmla="*/ 2147483647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A40102"/>
          </a:solidFill>
          <a:ln>
            <a:noFill/>
          </a:ln>
        </p:spPr>
        <p:txBody>
          <a:bodyPr/>
          <a:p>
            <a:pPr defTabSz="593725">
              <a:defRPr/>
            </a:pPr>
            <a:endParaRPr lang="zh-CN" altLang="en-US" sz="2335" kern="0">
              <a:solidFill>
                <a:sysClr val="windowText" lastClr="000000"/>
              </a:solidFill>
              <a:latin typeface="思源黑体 CN Normal"/>
              <a:ea typeface="思源黑体 CN Normal"/>
              <a:sym typeface="思源黑体 CN Normal"/>
            </a:endParaRPr>
          </a:p>
        </p:txBody>
      </p:sp>
      <p:sp>
        <p:nvSpPr>
          <p:cNvPr id="14" name="Aitds6"/>
          <p:cNvSpPr/>
          <p:nvPr>
            <p:custDataLst>
              <p:tags r:id="rId9"/>
            </p:custDataLst>
          </p:nvPr>
        </p:nvSpPr>
        <p:spPr bwMode="auto">
          <a:xfrm flipH="1" flipV="1">
            <a:off x="11156103" y="4982211"/>
            <a:ext cx="685800" cy="687917"/>
          </a:xfrm>
          <a:custGeom>
            <a:avLst/>
            <a:gdLst>
              <a:gd name="T0" fmla="*/ 0 w 1446"/>
              <a:gd name="T1" fmla="*/ 0 h 1446"/>
              <a:gd name="T2" fmla="*/ 2147483647 w 1446"/>
              <a:gd name="T3" fmla="*/ 0 h 1446"/>
              <a:gd name="T4" fmla="*/ 2147483647 w 1446"/>
              <a:gd name="T5" fmla="*/ 2147483647 h 1446"/>
              <a:gd name="T6" fmla="*/ 2147483647 w 1446"/>
              <a:gd name="T7" fmla="*/ 2147483647 h 1446"/>
              <a:gd name="T8" fmla="*/ 2147483647 w 1446"/>
              <a:gd name="T9" fmla="*/ 2147483647 h 1446"/>
              <a:gd name="T10" fmla="*/ 0 w 1446"/>
              <a:gd name="T11" fmla="*/ 2147483647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A40102"/>
          </a:solidFill>
          <a:ln>
            <a:noFill/>
          </a:ln>
        </p:spPr>
        <p:txBody>
          <a:bodyPr/>
          <a:p>
            <a:pPr defTabSz="593725">
              <a:defRPr/>
            </a:pPr>
            <a:endParaRPr lang="zh-CN" altLang="en-US" sz="2335" kern="0">
              <a:solidFill>
                <a:sysClr val="windowText" lastClr="000000"/>
              </a:solidFill>
              <a:latin typeface="思源黑体 CN Normal"/>
              <a:ea typeface="思源黑体 CN Normal"/>
              <a:sym typeface="思源黑体 CN Normal"/>
            </a:endParaRPr>
          </a:p>
        </p:txBody>
      </p:sp>
      <p:cxnSp>
        <p:nvCxnSpPr>
          <p:cNvPr id="5" name="直接连接符 4"/>
          <p:cNvCxnSpPr/>
          <p:nvPr>
            <p:custDataLst>
              <p:tags r:id="rId10"/>
            </p:custDataLst>
          </p:nvPr>
        </p:nvCxnSpPr>
        <p:spPr>
          <a:xfrm>
            <a:off x="4590203" y="1758951"/>
            <a:ext cx="0" cy="3384551"/>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Aichitds5"/>
          <p:cNvGrpSpPr/>
          <p:nvPr>
            <p:custDataLst>
              <p:tags r:id="rId11"/>
            </p:custDataLst>
          </p:nvPr>
        </p:nvGrpSpPr>
        <p:grpSpPr>
          <a:xfrm>
            <a:off x="556260" y="2301240"/>
            <a:ext cx="3388360" cy="2612391"/>
            <a:chOff x="717401" y="2297656"/>
            <a:chExt cx="4703956" cy="3275680"/>
          </a:xfrm>
          <a:solidFill>
            <a:srgbClr val="C00000"/>
          </a:solidFill>
        </p:grpSpPr>
        <p:grpSp>
          <p:nvGrpSpPr>
            <p:cNvPr id="7" name="组合 6"/>
            <p:cNvGrpSpPr/>
            <p:nvPr/>
          </p:nvGrpSpPr>
          <p:grpSpPr>
            <a:xfrm>
              <a:off x="717401" y="2297656"/>
              <a:ext cx="4703956" cy="3275680"/>
              <a:chOff x="598113" y="1970088"/>
              <a:chExt cx="3670300" cy="2555876"/>
            </a:xfrm>
            <a:grpFill/>
          </p:grpSpPr>
          <p:sp>
            <p:nvSpPr>
              <p:cNvPr id="8" name="Aichitds5-1"/>
              <p:cNvSpPr/>
              <p:nvPr>
                <p:custDataLst>
                  <p:tags r:id="rId12"/>
                </p:custDataLst>
              </p:nvPr>
            </p:nvSpPr>
            <p:spPr bwMode="auto">
              <a:xfrm>
                <a:off x="834650" y="3784601"/>
                <a:ext cx="269875" cy="228600"/>
              </a:xfrm>
              <a:custGeom>
                <a:avLst/>
                <a:gdLst>
                  <a:gd name="T0" fmla="*/ 153 w 180"/>
                  <a:gd name="T1" fmla="*/ 152 h 152"/>
                  <a:gd name="T2" fmla="*/ 154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8 w 180"/>
                  <a:gd name="T15" fmla="*/ 152 h 152"/>
                  <a:gd name="T16" fmla="*/ 153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3" y="152"/>
                    </a:moveTo>
                    <a:cubicBezTo>
                      <a:pt x="153" y="152"/>
                      <a:pt x="153" y="152"/>
                      <a:pt x="154" y="152"/>
                    </a:cubicBezTo>
                    <a:cubicBezTo>
                      <a:pt x="154"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148" y="152"/>
                      <a:pt x="148" y="152"/>
                      <a:pt x="148" y="152"/>
                    </a:cubicBezTo>
                    <a:cubicBezTo>
                      <a:pt x="150" y="152"/>
                      <a:pt x="151" y="152"/>
                      <a:pt x="153" y="152"/>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9" name="Aichitds5-2"/>
              <p:cNvSpPr/>
              <p:nvPr>
                <p:custDataLst>
                  <p:tags r:id="rId13"/>
                </p:custDataLst>
              </p:nvPr>
            </p:nvSpPr>
            <p:spPr bwMode="auto">
              <a:xfrm>
                <a:off x="691775" y="4024313"/>
                <a:ext cx="514350" cy="131763"/>
              </a:xfrm>
              <a:custGeom>
                <a:avLst/>
                <a:gdLst>
                  <a:gd name="T0" fmla="*/ 318 w 343"/>
                  <a:gd name="T1" fmla="*/ 43 h 88"/>
                  <a:gd name="T2" fmla="*/ 275 w 343"/>
                  <a:gd name="T3" fmla="*/ 7 h 88"/>
                  <a:gd name="T4" fmla="*/ 249 w 343"/>
                  <a:gd name="T5" fmla="*/ 0 h 88"/>
                  <a:gd name="T6" fmla="*/ 243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3" y="24"/>
                      <a:pt x="288" y="13"/>
                      <a:pt x="275" y="7"/>
                    </a:cubicBezTo>
                    <a:cubicBezTo>
                      <a:pt x="262" y="1"/>
                      <a:pt x="252" y="0"/>
                      <a:pt x="249" y="0"/>
                    </a:cubicBezTo>
                    <a:cubicBezTo>
                      <a:pt x="247" y="0"/>
                      <a:pt x="245" y="0"/>
                      <a:pt x="243" y="0"/>
                    </a:cubicBezTo>
                    <a:cubicBezTo>
                      <a:pt x="99" y="0"/>
                      <a:pt x="99" y="0"/>
                      <a:pt x="99" y="0"/>
                    </a:cubicBezTo>
                    <a:cubicBezTo>
                      <a:pt x="97" y="0"/>
                      <a:pt x="96" y="0"/>
                      <a:pt x="94" y="0"/>
                    </a:cubicBezTo>
                    <a:cubicBezTo>
                      <a:pt x="91" y="0"/>
                      <a:pt x="81" y="1"/>
                      <a:pt x="68" y="7"/>
                    </a:cubicBezTo>
                    <a:cubicBezTo>
                      <a:pt x="48" y="16"/>
                      <a:pt x="23" y="36"/>
                      <a:pt x="5" y="76"/>
                    </a:cubicBezTo>
                    <a:cubicBezTo>
                      <a:pt x="3" y="80"/>
                      <a:pt x="1" y="84"/>
                      <a:pt x="0" y="88"/>
                    </a:cubicBezTo>
                    <a:cubicBezTo>
                      <a:pt x="343" y="88"/>
                      <a:pt x="343" y="88"/>
                      <a:pt x="343" y="88"/>
                    </a:cubicBezTo>
                    <a:cubicBezTo>
                      <a:pt x="335" y="69"/>
                      <a:pt x="327" y="55"/>
                      <a:pt x="318" y="43"/>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10" name="Aichitds5-3"/>
              <p:cNvSpPr/>
              <p:nvPr>
                <p:custDataLst>
                  <p:tags r:id="rId14"/>
                </p:custDataLst>
              </p:nvPr>
            </p:nvSpPr>
            <p:spPr bwMode="auto">
              <a:xfrm>
                <a:off x="1420438" y="3784601"/>
                <a:ext cx="269875" cy="228600"/>
              </a:xfrm>
              <a:custGeom>
                <a:avLst/>
                <a:gdLst>
                  <a:gd name="T0" fmla="*/ 153 w 180"/>
                  <a:gd name="T1" fmla="*/ 152 h 152"/>
                  <a:gd name="T2" fmla="*/ 154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8 w 180"/>
                  <a:gd name="T15" fmla="*/ 152 h 152"/>
                  <a:gd name="T16" fmla="*/ 153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3" y="152"/>
                    </a:moveTo>
                    <a:cubicBezTo>
                      <a:pt x="153" y="152"/>
                      <a:pt x="153" y="152"/>
                      <a:pt x="154" y="152"/>
                    </a:cubicBezTo>
                    <a:cubicBezTo>
                      <a:pt x="154"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148" y="152"/>
                      <a:pt x="148" y="152"/>
                      <a:pt x="148" y="152"/>
                    </a:cubicBezTo>
                    <a:cubicBezTo>
                      <a:pt x="150" y="152"/>
                      <a:pt x="151" y="152"/>
                      <a:pt x="153" y="152"/>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1" name="Aichitds5-4"/>
              <p:cNvSpPr/>
              <p:nvPr>
                <p:custDataLst>
                  <p:tags r:id="rId15"/>
                </p:custDataLst>
              </p:nvPr>
            </p:nvSpPr>
            <p:spPr bwMode="auto">
              <a:xfrm>
                <a:off x="1279150" y="4024313"/>
                <a:ext cx="512763" cy="131763"/>
              </a:xfrm>
              <a:custGeom>
                <a:avLst/>
                <a:gdLst>
                  <a:gd name="T0" fmla="*/ 318 w 343"/>
                  <a:gd name="T1" fmla="*/ 43 h 88"/>
                  <a:gd name="T2" fmla="*/ 275 w 343"/>
                  <a:gd name="T3" fmla="*/ 7 h 88"/>
                  <a:gd name="T4" fmla="*/ 249 w 343"/>
                  <a:gd name="T5" fmla="*/ 0 h 88"/>
                  <a:gd name="T6" fmla="*/ 243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3" y="24"/>
                      <a:pt x="288" y="13"/>
                      <a:pt x="275" y="7"/>
                    </a:cubicBezTo>
                    <a:cubicBezTo>
                      <a:pt x="262" y="1"/>
                      <a:pt x="252" y="0"/>
                      <a:pt x="249" y="0"/>
                    </a:cubicBezTo>
                    <a:cubicBezTo>
                      <a:pt x="247" y="0"/>
                      <a:pt x="245" y="0"/>
                      <a:pt x="243" y="0"/>
                    </a:cubicBezTo>
                    <a:cubicBezTo>
                      <a:pt x="99" y="0"/>
                      <a:pt x="99" y="0"/>
                      <a:pt x="99" y="0"/>
                    </a:cubicBezTo>
                    <a:cubicBezTo>
                      <a:pt x="97" y="0"/>
                      <a:pt x="96" y="0"/>
                      <a:pt x="94" y="0"/>
                    </a:cubicBezTo>
                    <a:cubicBezTo>
                      <a:pt x="91" y="0"/>
                      <a:pt x="81" y="1"/>
                      <a:pt x="68" y="7"/>
                    </a:cubicBezTo>
                    <a:cubicBezTo>
                      <a:pt x="48" y="16"/>
                      <a:pt x="23" y="36"/>
                      <a:pt x="5" y="76"/>
                    </a:cubicBezTo>
                    <a:cubicBezTo>
                      <a:pt x="3" y="80"/>
                      <a:pt x="1" y="84"/>
                      <a:pt x="0" y="88"/>
                    </a:cubicBezTo>
                    <a:cubicBezTo>
                      <a:pt x="343" y="88"/>
                      <a:pt x="343" y="88"/>
                      <a:pt x="343" y="88"/>
                    </a:cubicBezTo>
                    <a:cubicBezTo>
                      <a:pt x="335" y="69"/>
                      <a:pt x="327" y="55"/>
                      <a:pt x="318" y="43"/>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2" name="Aichitds5-5"/>
              <p:cNvSpPr/>
              <p:nvPr>
                <p:custDataLst>
                  <p:tags r:id="rId16"/>
                </p:custDataLst>
              </p:nvPr>
            </p:nvSpPr>
            <p:spPr bwMode="auto">
              <a:xfrm>
                <a:off x="2018925" y="3784601"/>
                <a:ext cx="269875" cy="228600"/>
              </a:xfrm>
              <a:custGeom>
                <a:avLst/>
                <a:gdLst>
                  <a:gd name="T0" fmla="*/ 152 w 180"/>
                  <a:gd name="T1" fmla="*/ 152 h 152"/>
                  <a:gd name="T2" fmla="*/ 153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7 w 180"/>
                  <a:gd name="T15" fmla="*/ 152 h 152"/>
                  <a:gd name="T16" fmla="*/ 152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2" y="152"/>
                    </a:moveTo>
                    <a:cubicBezTo>
                      <a:pt x="152" y="152"/>
                      <a:pt x="153" y="152"/>
                      <a:pt x="153" y="152"/>
                    </a:cubicBezTo>
                    <a:cubicBezTo>
                      <a:pt x="154" y="152"/>
                      <a:pt x="154" y="152"/>
                      <a:pt x="155" y="152"/>
                    </a:cubicBezTo>
                    <a:cubicBezTo>
                      <a:pt x="170" y="136"/>
                      <a:pt x="180" y="114"/>
                      <a:pt x="180" y="90"/>
                    </a:cubicBezTo>
                    <a:cubicBezTo>
                      <a:pt x="180" y="40"/>
                      <a:pt x="139" y="0"/>
                      <a:pt x="90" y="0"/>
                    </a:cubicBezTo>
                    <a:cubicBezTo>
                      <a:pt x="40" y="0"/>
                      <a:pt x="0" y="40"/>
                      <a:pt x="0" y="90"/>
                    </a:cubicBezTo>
                    <a:cubicBezTo>
                      <a:pt x="0" y="114"/>
                      <a:pt x="9" y="136"/>
                      <a:pt x="25" y="152"/>
                    </a:cubicBezTo>
                    <a:cubicBezTo>
                      <a:pt x="147" y="152"/>
                      <a:pt x="147" y="152"/>
                      <a:pt x="147" y="152"/>
                    </a:cubicBezTo>
                    <a:cubicBezTo>
                      <a:pt x="149" y="152"/>
                      <a:pt x="150" y="152"/>
                      <a:pt x="152" y="152"/>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12" name="Aichitds5-6"/>
              <p:cNvSpPr/>
              <p:nvPr>
                <p:custDataLst>
                  <p:tags r:id="rId17"/>
                </p:custDataLst>
              </p:nvPr>
            </p:nvSpPr>
            <p:spPr bwMode="auto">
              <a:xfrm>
                <a:off x="1876050" y="4024313"/>
                <a:ext cx="512763" cy="131763"/>
              </a:xfrm>
              <a:custGeom>
                <a:avLst/>
                <a:gdLst>
                  <a:gd name="T0" fmla="*/ 318 w 343"/>
                  <a:gd name="T1" fmla="*/ 43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4" y="24"/>
                      <a:pt x="288" y="13"/>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48" y="16"/>
                      <a:pt x="23" y="36"/>
                      <a:pt x="5" y="76"/>
                    </a:cubicBezTo>
                    <a:cubicBezTo>
                      <a:pt x="3" y="80"/>
                      <a:pt x="2" y="84"/>
                      <a:pt x="0" y="88"/>
                    </a:cubicBezTo>
                    <a:cubicBezTo>
                      <a:pt x="343" y="88"/>
                      <a:pt x="343" y="88"/>
                      <a:pt x="343" y="88"/>
                    </a:cubicBezTo>
                    <a:cubicBezTo>
                      <a:pt x="336" y="69"/>
                      <a:pt x="327" y="55"/>
                      <a:pt x="318" y="43"/>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5" name="Aichitds5-7"/>
              <p:cNvSpPr/>
              <p:nvPr>
                <p:custDataLst>
                  <p:tags r:id="rId18"/>
                </p:custDataLst>
              </p:nvPr>
            </p:nvSpPr>
            <p:spPr bwMode="auto">
              <a:xfrm>
                <a:off x="3763588" y="3784601"/>
                <a:ext cx="269875" cy="228600"/>
              </a:xfrm>
              <a:custGeom>
                <a:avLst/>
                <a:gdLst>
                  <a:gd name="T0" fmla="*/ 27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4 w 180"/>
                  <a:gd name="T13" fmla="*/ 152 h 152"/>
                  <a:gd name="T14" fmla="*/ 26 w 180"/>
                  <a:gd name="T15" fmla="*/ 152 h 152"/>
                  <a:gd name="T16" fmla="*/ 27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7" y="152"/>
                    </a:moveTo>
                    <a:cubicBezTo>
                      <a:pt x="29" y="152"/>
                      <a:pt x="30" y="152"/>
                      <a:pt x="32" y="152"/>
                    </a:cubicBezTo>
                    <a:cubicBezTo>
                      <a:pt x="155" y="152"/>
                      <a:pt x="155" y="152"/>
                      <a:pt x="155" y="152"/>
                    </a:cubicBezTo>
                    <a:cubicBezTo>
                      <a:pt x="170" y="136"/>
                      <a:pt x="180" y="114"/>
                      <a:pt x="180" y="90"/>
                    </a:cubicBezTo>
                    <a:cubicBezTo>
                      <a:pt x="180" y="40"/>
                      <a:pt x="139" y="0"/>
                      <a:pt x="90" y="0"/>
                    </a:cubicBezTo>
                    <a:cubicBezTo>
                      <a:pt x="40" y="0"/>
                      <a:pt x="0" y="40"/>
                      <a:pt x="0" y="90"/>
                    </a:cubicBezTo>
                    <a:cubicBezTo>
                      <a:pt x="0" y="114"/>
                      <a:pt x="9" y="136"/>
                      <a:pt x="24" y="152"/>
                    </a:cubicBezTo>
                    <a:cubicBezTo>
                      <a:pt x="25" y="152"/>
                      <a:pt x="26" y="152"/>
                      <a:pt x="26" y="152"/>
                    </a:cubicBezTo>
                    <a:cubicBezTo>
                      <a:pt x="26" y="152"/>
                      <a:pt x="27" y="152"/>
                      <a:pt x="27" y="152"/>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1" name="Aichitds5-8"/>
              <p:cNvSpPr/>
              <p:nvPr>
                <p:custDataLst>
                  <p:tags r:id="rId19"/>
                </p:custDataLst>
              </p:nvPr>
            </p:nvSpPr>
            <p:spPr bwMode="auto">
              <a:xfrm>
                <a:off x="3661988"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5" y="16"/>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55" y="13"/>
                      <a:pt x="39" y="24"/>
                      <a:pt x="25" y="43"/>
                    </a:cubicBezTo>
                    <a:cubicBezTo>
                      <a:pt x="16" y="55"/>
                      <a:pt x="8" y="69"/>
                      <a:pt x="0" y="88"/>
                    </a:cubicBezTo>
                    <a:cubicBezTo>
                      <a:pt x="343" y="88"/>
                      <a:pt x="343" y="88"/>
                      <a:pt x="343" y="88"/>
                    </a:cubicBezTo>
                    <a:cubicBezTo>
                      <a:pt x="341" y="84"/>
                      <a:pt x="340" y="80"/>
                      <a:pt x="338" y="76"/>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2" name="Aichitds5-9"/>
              <p:cNvSpPr/>
              <p:nvPr>
                <p:custDataLst>
                  <p:tags r:id="rId20"/>
                </p:custDataLst>
              </p:nvPr>
            </p:nvSpPr>
            <p:spPr bwMode="auto">
              <a:xfrm>
                <a:off x="3177800" y="3784601"/>
                <a:ext cx="268288" cy="228600"/>
              </a:xfrm>
              <a:custGeom>
                <a:avLst/>
                <a:gdLst>
                  <a:gd name="T0" fmla="*/ 27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4 w 180"/>
                  <a:gd name="T13" fmla="*/ 152 h 152"/>
                  <a:gd name="T14" fmla="*/ 26 w 180"/>
                  <a:gd name="T15" fmla="*/ 152 h 152"/>
                  <a:gd name="T16" fmla="*/ 27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7" y="152"/>
                    </a:moveTo>
                    <a:cubicBezTo>
                      <a:pt x="29" y="152"/>
                      <a:pt x="30" y="152"/>
                      <a:pt x="32" y="152"/>
                    </a:cubicBezTo>
                    <a:cubicBezTo>
                      <a:pt x="155" y="152"/>
                      <a:pt x="155" y="152"/>
                      <a:pt x="155" y="152"/>
                    </a:cubicBezTo>
                    <a:cubicBezTo>
                      <a:pt x="170" y="136"/>
                      <a:pt x="180" y="114"/>
                      <a:pt x="180" y="90"/>
                    </a:cubicBezTo>
                    <a:cubicBezTo>
                      <a:pt x="180" y="40"/>
                      <a:pt x="139" y="0"/>
                      <a:pt x="90" y="0"/>
                    </a:cubicBezTo>
                    <a:cubicBezTo>
                      <a:pt x="40" y="0"/>
                      <a:pt x="0" y="40"/>
                      <a:pt x="0" y="90"/>
                    </a:cubicBezTo>
                    <a:cubicBezTo>
                      <a:pt x="0" y="114"/>
                      <a:pt x="9" y="136"/>
                      <a:pt x="24" y="152"/>
                    </a:cubicBezTo>
                    <a:cubicBezTo>
                      <a:pt x="25" y="152"/>
                      <a:pt x="26" y="152"/>
                      <a:pt x="26" y="152"/>
                    </a:cubicBezTo>
                    <a:cubicBezTo>
                      <a:pt x="26" y="152"/>
                      <a:pt x="27" y="152"/>
                      <a:pt x="27" y="152"/>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3" name="Aichitds5-10"/>
              <p:cNvSpPr/>
              <p:nvPr>
                <p:custDataLst>
                  <p:tags r:id="rId21"/>
                </p:custDataLst>
              </p:nvPr>
            </p:nvSpPr>
            <p:spPr bwMode="auto">
              <a:xfrm>
                <a:off x="3076200"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5" y="16"/>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55" y="13"/>
                      <a:pt x="39" y="24"/>
                      <a:pt x="25" y="43"/>
                    </a:cubicBezTo>
                    <a:cubicBezTo>
                      <a:pt x="16" y="55"/>
                      <a:pt x="8" y="69"/>
                      <a:pt x="0" y="88"/>
                    </a:cubicBezTo>
                    <a:cubicBezTo>
                      <a:pt x="343" y="88"/>
                      <a:pt x="343" y="88"/>
                      <a:pt x="343" y="88"/>
                    </a:cubicBezTo>
                    <a:cubicBezTo>
                      <a:pt x="341" y="84"/>
                      <a:pt x="340" y="80"/>
                      <a:pt x="338" y="76"/>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4" name="Aichitds5-11"/>
              <p:cNvSpPr/>
              <p:nvPr>
                <p:custDataLst>
                  <p:tags r:id="rId22"/>
                </p:custDataLst>
              </p:nvPr>
            </p:nvSpPr>
            <p:spPr bwMode="auto">
              <a:xfrm>
                <a:off x="2579313" y="3784601"/>
                <a:ext cx="268288" cy="228600"/>
              </a:xfrm>
              <a:custGeom>
                <a:avLst/>
                <a:gdLst>
                  <a:gd name="T0" fmla="*/ 28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27 w 180"/>
                  <a:gd name="T15" fmla="*/ 152 h 152"/>
                  <a:gd name="T16" fmla="*/ 28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8" y="152"/>
                    </a:moveTo>
                    <a:cubicBezTo>
                      <a:pt x="29" y="152"/>
                      <a:pt x="31" y="152"/>
                      <a:pt x="32" y="152"/>
                    </a:cubicBezTo>
                    <a:cubicBezTo>
                      <a:pt x="155"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26" y="152"/>
                      <a:pt x="26" y="152"/>
                      <a:pt x="27" y="152"/>
                    </a:cubicBezTo>
                    <a:cubicBezTo>
                      <a:pt x="27" y="152"/>
                      <a:pt x="27" y="152"/>
                      <a:pt x="28" y="152"/>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5" name="Aichitds5-12"/>
              <p:cNvSpPr/>
              <p:nvPr>
                <p:custDataLst>
                  <p:tags r:id="rId23"/>
                </p:custDataLst>
              </p:nvPr>
            </p:nvSpPr>
            <p:spPr bwMode="auto">
              <a:xfrm>
                <a:off x="2479300"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4" y="16"/>
                      <a:pt x="275" y="7"/>
                    </a:cubicBezTo>
                    <a:cubicBezTo>
                      <a:pt x="262" y="1"/>
                      <a:pt x="252" y="0"/>
                      <a:pt x="249" y="0"/>
                    </a:cubicBezTo>
                    <a:cubicBezTo>
                      <a:pt x="247" y="0"/>
                      <a:pt x="245" y="0"/>
                      <a:pt x="244" y="0"/>
                    </a:cubicBezTo>
                    <a:cubicBezTo>
                      <a:pt x="99" y="0"/>
                      <a:pt x="99" y="0"/>
                      <a:pt x="99" y="0"/>
                    </a:cubicBezTo>
                    <a:cubicBezTo>
                      <a:pt x="97" y="0"/>
                      <a:pt x="96" y="0"/>
                      <a:pt x="94" y="0"/>
                    </a:cubicBezTo>
                    <a:cubicBezTo>
                      <a:pt x="91" y="0"/>
                      <a:pt x="81" y="1"/>
                      <a:pt x="68" y="7"/>
                    </a:cubicBezTo>
                    <a:cubicBezTo>
                      <a:pt x="55" y="13"/>
                      <a:pt x="39" y="24"/>
                      <a:pt x="25" y="43"/>
                    </a:cubicBezTo>
                    <a:cubicBezTo>
                      <a:pt x="16" y="55"/>
                      <a:pt x="7" y="69"/>
                      <a:pt x="0" y="88"/>
                    </a:cubicBezTo>
                    <a:cubicBezTo>
                      <a:pt x="343" y="88"/>
                      <a:pt x="343" y="88"/>
                      <a:pt x="343" y="88"/>
                    </a:cubicBezTo>
                    <a:cubicBezTo>
                      <a:pt x="341" y="84"/>
                      <a:pt x="339" y="80"/>
                      <a:pt x="338" y="76"/>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6" name="Aichitds5-13"/>
              <p:cNvSpPr/>
              <p:nvPr>
                <p:custDataLst>
                  <p:tags r:id="rId24"/>
                </p:custDataLst>
              </p:nvPr>
            </p:nvSpPr>
            <p:spPr bwMode="auto">
              <a:xfrm>
                <a:off x="961650" y="3544888"/>
                <a:ext cx="220663" cy="220663"/>
              </a:xfrm>
              <a:custGeom>
                <a:avLst/>
                <a:gdLst>
                  <a:gd name="T0" fmla="*/ 74 w 148"/>
                  <a:gd name="T1" fmla="*/ 148 h 148"/>
                  <a:gd name="T2" fmla="*/ 122 w 148"/>
                  <a:gd name="T3" fmla="*/ 131 h 148"/>
                  <a:gd name="T4" fmla="*/ 139 w 148"/>
                  <a:gd name="T5" fmla="*/ 110 h 148"/>
                  <a:gd name="T6" fmla="*/ 148 w 148"/>
                  <a:gd name="T7" fmla="*/ 74 h 148"/>
                  <a:gd name="T8" fmla="*/ 74 w 148"/>
                  <a:gd name="T9" fmla="*/ 0 h 148"/>
                  <a:gd name="T10" fmla="*/ 0 w 148"/>
                  <a:gd name="T11" fmla="*/ 74 h 148"/>
                  <a:gd name="T12" fmla="*/ 74 w 148"/>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74" y="148"/>
                    </a:moveTo>
                    <a:cubicBezTo>
                      <a:pt x="92" y="148"/>
                      <a:pt x="109" y="142"/>
                      <a:pt x="122" y="131"/>
                    </a:cubicBezTo>
                    <a:cubicBezTo>
                      <a:pt x="126" y="123"/>
                      <a:pt x="132" y="116"/>
                      <a:pt x="139" y="110"/>
                    </a:cubicBezTo>
                    <a:cubicBezTo>
                      <a:pt x="145" y="99"/>
                      <a:pt x="148" y="87"/>
                      <a:pt x="148" y="74"/>
                    </a:cubicBezTo>
                    <a:cubicBezTo>
                      <a:pt x="148" y="33"/>
                      <a:pt x="115" y="0"/>
                      <a:pt x="74" y="0"/>
                    </a:cubicBezTo>
                    <a:cubicBezTo>
                      <a:pt x="33" y="0"/>
                      <a:pt x="0" y="33"/>
                      <a:pt x="0" y="74"/>
                    </a:cubicBezTo>
                    <a:cubicBezTo>
                      <a:pt x="0" y="115"/>
                      <a:pt x="33" y="148"/>
                      <a:pt x="74" y="148"/>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7" name="Aichitds5-14"/>
              <p:cNvSpPr/>
              <p:nvPr>
                <p:custDataLst>
                  <p:tags r:id="rId25"/>
                </p:custDataLst>
              </p:nvPr>
            </p:nvSpPr>
            <p:spPr bwMode="auto">
              <a:xfrm>
                <a:off x="1302963" y="3544888"/>
                <a:ext cx="220663" cy="220663"/>
              </a:xfrm>
              <a:custGeom>
                <a:avLst/>
                <a:gdLst>
                  <a:gd name="T0" fmla="*/ 60 w 148"/>
                  <a:gd name="T1" fmla="*/ 147 h 148"/>
                  <a:gd name="T2" fmla="*/ 74 w 148"/>
                  <a:gd name="T3" fmla="*/ 148 h 148"/>
                  <a:gd name="T4" fmla="*/ 148 w 148"/>
                  <a:gd name="T5" fmla="*/ 74 h 148"/>
                  <a:gd name="T6" fmla="*/ 74 w 148"/>
                  <a:gd name="T7" fmla="*/ 0 h 148"/>
                  <a:gd name="T8" fmla="*/ 0 w 148"/>
                  <a:gd name="T9" fmla="*/ 74 h 148"/>
                  <a:gd name="T10" fmla="*/ 2 w 148"/>
                  <a:gd name="T11" fmla="*/ 90 h 148"/>
                  <a:gd name="T12" fmla="*/ 60 w 148"/>
                  <a:gd name="T13" fmla="*/ 147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60" y="147"/>
                    </a:moveTo>
                    <a:cubicBezTo>
                      <a:pt x="65" y="148"/>
                      <a:pt x="70" y="148"/>
                      <a:pt x="74" y="148"/>
                    </a:cubicBezTo>
                    <a:cubicBezTo>
                      <a:pt x="115" y="148"/>
                      <a:pt x="148" y="115"/>
                      <a:pt x="148" y="74"/>
                    </a:cubicBezTo>
                    <a:cubicBezTo>
                      <a:pt x="148" y="33"/>
                      <a:pt x="115" y="0"/>
                      <a:pt x="74" y="0"/>
                    </a:cubicBezTo>
                    <a:cubicBezTo>
                      <a:pt x="34" y="0"/>
                      <a:pt x="0" y="33"/>
                      <a:pt x="0" y="74"/>
                    </a:cubicBezTo>
                    <a:cubicBezTo>
                      <a:pt x="0" y="80"/>
                      <a:pt x="1" y="85"/>
                      <a:pt x="2" y="90"/>
                    </a:cubicBezTo>
                    <a:cubicBezTo>
                      <a:pt x="29" y="99"/>
                      <a:pt x="51" y="120"/>
                      <a:pt x="60" y="147"/>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8" name="Aichitds5-15"/>
              <p:cNvSpPr/>
              <p:nvPr>
                <p:custDataLst>
                  <p:tags r:id="rId26"/>
                </p:custDataLst>
              </p:nvPr>
            </p:nvSpPr>
            <p:spPr bwMode="auto">
              <a:xfrm>
                <a:off x="1645863" y="3544888"/>
                <a:ext cx="220663" cy="214313"/>
              </a:xfrm>
              <a:custGeom>
                <a:avLst/>
                <a:gdLst>
                  <a:gd name="T0" fmla="*/ 136 w 148"/>
                  <a:gd name="T1" fmla="*/ 86 h 144"/>
                  <a:gd name="T2" fmla="*/ 147 w 148"/>
                  <a:gd name="T3" fmla="*/ 86 h 144"/>
                  <a:gd name="T4" fmla="*/ 148 w 148"/>
                  <a:gd name="T5" fmla="*/ 74 h 144"/>
                  <a:gd name="T6" fmla="*/ 74 w 148"/>
                  <a:gd name="T7" fmla="*/ 0 h 144"/>
                  <a:gd name="T8" fmla="*/ 0 w 148"/>
                  <a:gd name="T9" fmla="*/ 74 h 144"/>
                  <a:gd name="T10" fmla="*/ 50 w 148"/>
                  <a:gd name="T11" fmla="*/ 144 h 144"/>
                  <a:gd name="T12" fmla="*/ 136 w 148"/>
                  <a:gd name="T13" fmla="*/ 86 h 144"/>
                </a:gdLst>
                <a:ahLst/>
                <a:cxnLst>
                  <a:cxn ang="0">
                    <a:pos x="T0" y="T1"/>
                  </a:cxn>
                  <a:cxn ang="0">
                    <a:pos x="T2" y="T3"/>
                  </a:cxn>
                  <a:cxn ang="0">
                    <a:pos x="T4" y="T5"/>
                  </a:cxn>
                  <a:cxn ang="0">
                    <a:pos x="T6" y="T7"/>
                  </a:cxn>
                  <a:cxn ang="0">
                    <a:pos x="T8" y="T9"/>
                  </a:cxn>
                  <a:cxn ang="0">
                    <a:pos x="T10" y="T11"/>
                  </a:cxn>
                  <a:cxn ang="0">
                    <a:pos x="T12" y="T13"/>
                  </a:cxn>
                </a:cxnLst>
                <a:rect l="0" t="0" r="r" b="b"/>
                <a:pathLst>
                  <a:path w="148" h="144">
                    <a:moveTo>
                      <a:pt x="136" y="86"/>
                    </a:moveTo>
                    <a:cubicBezTo>
                      <a:pt x="139" y="86"/>
                      <a:pt x="143" y="86"/>
                      <a:pt x="147" y="86"/>
                    </a:cubicBezTo>
                    <a:cubicBezTo>
                      <a:pt x="148" y="82"/>
                      <a:pt x="148" y="78"/>
                      <a:pt x="148" y="74"/>
                    </a:cubicBezTo>
                    <a:cubicBezTo>
                      <a:pt x="148" y="33"/>
                      <a:pt x="115" y="0"/>
                      <a:pt x="74" y="0"/>
                    </a:cubicBezTo>
                    <a:cubicBezTo>
                      <a:pt x="33" y="0"/>
                      <a:pt x="0" y="33"/>
                      <a:pt x="0" y="74"/>
                    </a:cubicBezTo>
                    <a:cubicBezTo>
                      <a:pt x="0" y="106"/>
                      <a:pt x="21" y="134"/>
                      <a:pt x="50" y="144"/>
                    </a:cubicBezTo>
                    <a:cubicBezTo>
                      <a:pt x="63" y="110"/>
                      <a:pt x="97" y="86"/>
                      <a:pt x="136" y="86"/>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9" name="Aichitds5-16"/>
              <p:cNvSpPr/>
              <p:nvPr>
                <p:custDataLst>
                  <p:tags r:id="rId27"/>
                </p:custDataLst>
              </p:nvPr>
            </p:nvSpPr>
            <p:spPr bwMode="auto">
              <a:xfrm>
                <a:off x="1987175" y="3544888"/>
                <a:ext cx="222250" cy="220663"/>
              </a:xfrm>
              <a:prstGeom prst="ellipse">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0" name="Aichitds5-17"/>
              <p:cNvSpPr/>
              <p:nvPr>
                <p:custDataLst>
                  <p:tags r:id="rId28"/>
                </p:custDataLst>
              </p:nvPr>
            </p:nvSpPr>
            <p:spPr bwMode="auto">
              <a:xfrm>
                <a:off x="2328488" y="3544888"/>
                <a:ext cx="222250" cy="169863"/>
              </a:xfrm>
              <a:custGeom>
                <a:avLst/>
                <a:gdLst>
                  <a:gd name="T0" fmla="*/ 137 w 148"/>
                  <a:gd name="T1" fmla="*/ 114 h 114"/>
                  <a:gd name="T2" fmla="*/ 148 w 148"/>
                  <a:gd name="T3" fmla="*/ 74 h 114"/>
                  <a:gd name="T4" fmla="*/ 74 w 148"/>
                  <a:gd name="T5" fmla="*/ 0 h 114"/>
                  <a:gd name="T6" fmla="*/ 0 w 148"/>
                  <a:gd name="T7" fmla="*/ 74 h 114"/>
                  <a:gd name="T8" fmla="*/ 9 w 148"/>
                  <a:gd name="T9" fmla="*/ 109 h 114"/>
                  <a:gd name="T10" fmla="*/ 70 w 148"/>
                  <a:gd name="T11" fmla="*/ 86 h 114"/>
                  <a:gd name="T12" fmla="*/ 137 w 148"/>
                  <a:gd name="T13" fmla="*/ 114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7" y="114"/>
                    </a:moveTo>
                    <a:cubicBezTo>
                      <a:pt x="144" y="102"/>
                      <a:pt x="148" y="89"/>
                      <a:pt x="148" y="74"/>
                    </a:cubicBezTo>
                    <a:cubicBezTo>
                      <a:pt x="148" y="33"/>
                      <a:pt x="115" y="0"/>
                      <a:pt x="74" y="0"/>
                    </a:cubicBezTo>
                    <a:cubicBezTo>
                      <a:pt x="33" y="0"/>
                      <a:pt x="0" y="33"/>
                      <a:pt x="0" y="74"/>
                    </a:cubicBezTo>
                    <a:cubicBezTo>
                      <a:pt x="0" y="87"/>
                      <a:pt x="3" y="98"/>
                      <a:pt x="9" y="109"/>
                    </a:cubicBezTo>
                    <a:cubicBezTo>
                      <a:pt x="25" y="94"/>
                      <a:pt x="46" y="86"/>
                      <a:pt x="70" y="86"/>
                    </a:cubicBezTo>
                    <a:cubicBezTo>
                      <a:pt x="96" y="86"/>
                      <a:pt x="120" y="96"/>
                      <a:pt x="137" y="114"/>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1" name="Aichitds5-18"/>
              <p:cNvSpPr/>
              <p:nvPr>
                <p:custDataLst>
                  <p:tags r:id="rId29"/>
                </p:custDataLst>
              </p:nvPr>
            </p:nvSpPr>
            <p:spPr bwMode="auto">
              <a:xfrm>
                <a:off x="2671388" y="3544888"/>
                <a:ext cx="222250" cy="220663"/>
              </a:xfrm>
              <a:prstGeom prst="ellipse">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2" name="Aichitds5-19"/>
              <p:cNvSpPr/>
              <p:nvPr>
                <p:custDataLst>
                  <p:tags r:id="rId30"/>
                </p:custDataLst>
              </p:nvPr>
            </p:nvSpPr>
            <p:spPr bwMode="auto">
              <a:xfrm>
                <a:off x="3012700" y="3544888"/>
                <a:ext cx="220663" cy="217488"/>
              </a:xfrm>
              <a:custGeom>
                <a:avLst/>
                <a:gdLst>
                  <a:gd name="T0" fmla="*/ 148 w 148"/>
                  <a:gd name="T1" fmla="*/ 74 h 146"/>
                  <a:gd name="T2" fmla="*/ 74 w 148"/>
                  <a:gd name="T3" fmla="*/ 0 h 146"/>
                  <a:gd name="T4" fmla="*/ 0 w 148"/>
                  <a:gd name="T5" fmla="*/ 74 h 146"/>
                  <a:gd name="T6" fmla="*/ 1 w 148"/>
                  <a:gd name="T7" fmla="*/ 86 h 146"/>
                  <a:gd name="T8" fmla="*/ 4 w 148"/>
                  <a:gd name="T9" fmla="*/ 86 h 146"/>
                  <a:gd name="T10" fmla="*/ 91 w 148"/>
                  <a:gd name="T11" fmla="*/ 146 h 146"/>
                  <a:gd name="T12" fmla="*/ 148 w 148"/>
                  <a:gd name="T13" fmla="*/ 74 h 146"/>
                </a:gdLst>
                <a:ahLst/>
                <a:cxnLst>
                  <a:cxn ang="0">
                    <a:pos x="T0" y="T1"/>
                  </a:cxn>
                  <a:cxn ang="0">
                    <a:pos x="T2" y="T3"/>
                  </a:cxn>
                  <a:cxn ang="0">
                    <a:pos x="T4" y="T5"/>
                  </a:cxn>
                  <a:cxn ang="0">
                    <a:pos x="T6" y="T7"/>
                  </a:cxn>
                  <a:cxn ang="0">
                    <a:pos x="T8" y="T9"/>
                  </a:cxn>
                  <a:cxn ang="0">
                    <a:pos x="T10" y="T11"/>
                  </a:cxn>
                  <a:cxn ang="0">
                    <a:pos x="T12" y="T13"/>
                  </a:cxn>
                </a:cxnLst>
                <a:rect l="0" t="0" r="r" b="b"/>
                <a:pathLst>
                  <a:path w="148" h="146">
                    <a:moveTo>
                      <a:pt x="148" y="74"/>
                    </a:moveTo>
                    <a:cubicBezTo>
                      <a:pt x="148" y="33"/>
                      <a:pt x="115" y="0"/>
                      <a:pt x="74" y="0"/>
                    </a:cubicBezTo>
                    <a:cubicBezTo>
                      <a:pt x="33" y="0"/>
                      <a:pt x="0" y="33"/>
                      <a:pt x="0" y="74"/>
                    </a:cubicBezTo>
                    <a:cubicBezTo>
                      <a:pt x="0" y="78"/>
                      <a:pt x="1" y="82"/>
                      <a:pt x="1" y="86"/>
                    </a:cubicBezTo>
                    <a:cubicBezTo>
                      <a:pt x="2" y="86"/>
                      <a:pt x="3" y="86"/>
                      <a:pt x="4" y="86"/>
                    </a:cubicBezTo>
                    <a:cubicBezTo>
                      <a:pt x="44" y="86"/>
                      <a:pt x="78" y="111"/>
                      <a:pt x="91" y="146"/>
                    </a:cubicBezTo>
                    <a:cubicBezTo>
                      <a:pt x="124" y="139"/>
                      <a:pt x="148" y="109"/>
                      <a:pt x="148" y="74"/>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3" name="Aichitds5-20"/>
              <p:cNvSpPr/>
              <p:nvPr>
                <p:custDataLst>
                  <p:tags r:id="rId31"/>
                </p:custDataLst>
              </p:nvPr>
            </p:nvSpPr>
            <p:spPr bwMode="auto">
              <a:xfrm>
                <a:off x="3355600" y="3544888"/>
                <a:ext cx="220663" cy="220663"/>
              </a:xfrm>
              <a:custGeom>
                <a:avLst/>
                <a:gdLst>
                  <a:gd name="T0" fmla="*/ 147 w 148"/>
                  <a:gd name="T1" fmla="*/ 88 h 148"/>
                  <a:gd name="T2" fmla="*/ 148 w 148"/>
                  <a:gd name="T3" fmla="*/ 74 h 148"/>
                  <a:gd name="T4" fmla="*/ 74 w 148"/>
                  <a:gd name="T5" fmla="*/ 0 h 148"/>
                  <a:gd name="T6" fmla="*/ 0 w 148"/>
                  <a:gd name="T7" fmla="*/ 74 h 148"/>
                  <a:gd name="T8" fmla="*/ 74 w 148"/>
                  <a:gd name="T9" fmla="*/ 148 h 148"/>
                  <a:gd name="T10" fmla="*/ 79 w 148"/>
                  <a:gd name="T11" fmla="*/ 148 h 148"/>
                  <a:gd name="T12" fmla="*/ 147 w 148"/>
                  <a:gd name="T13" fmla="*/ 88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147" y="88"/>
                    </a:moveTo>
                    <a:cubicBezTo>
                      <a:pt x="147" y="83"/>
                      <a:pt x="148" y="79"/>
                      <a:pt x="148" y="74"/>
                    </a:cubicBezTo>
                    <a:cubicBezTo>
                      <a:pt x="148" y="33"/>
                      <a:pt x="115" y="0"/>
                      <a:pt x="74" y="0"/>
                    </a:cubicBezTo>
                    <a:cubicBezTo>
                      <a:pt x="33" y="0"/>
                      <a:pt x="0" y="33"/>
                      <a:pt x="0" y="74"/>
                    </a:cubicBezTo>
                    <a:cubicBezTo>
                      <a:pt x="0" y="115"/>
                      <a:pt x="33" y="148"/>
                      <a:pt x="74" y="148"/>
                    </a:cubicBezTo>
                    <a:cubicBezTo>
                      <a:pt x="76" y="148"/>
                      <a:pt x="77" y="148"/>
                      <a:pt x="79" y="148"/>
                    </a:cubicBezTo>
                    <a:cubicBezTo>
                      <a:pt x="89" y="118"/>
                      <a:pt x="115" y="95"/>
                      <a:pt x="147" y="88"/>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4" name="Aichitds5-21"/>
              <p:cNvSpPr/>
              <p:nvPr>
                <p:custDataLst>
                  <p:tags r:id="rId32"/>
                </p:custDataLst>
              </p:nvPr>
            </p:nvSpPr>
            <p:spPr bwMode="auto">
              <a:xfrm>
                <a:off x="3684213" y="3544888"/>
                <a:ext cx="222250" cy="220663"/>
              </a:xfrm>
              <a:custGeom>
                <a:avLst/>
                <a:gdLst>
                  <a:gd name="T0" fmla="*/ 0 w 148"/>
                  <a:gd name="T1" fmla="*/ 74 h 148"/>
                  <a:gd name="T2" fmla="*/ 9 w 148"/>
                  <a:gd name="T3" fmla="*/ 110 h 148"/>
                  <a:gd name="T4" fmla="*/ 26 w 148"/>
                  <a:gd name="T5" fmla="*/ 131 h 148"/>
                  <a:gd name="T6" fmla="*/ 74 w 148"/>
                  <a:gd name="T7" fmla="*/ 148 h 148"/>
                  <a:gd name="T8" fmla="*/ 148 w 148"/>
                  <a:gd name="T9" fmla="*/ 74 h 148"/>
                  <a:gd name="T10" fmla="*/ 74 w 148"/>
                  <a:gd name="T11" fmla="*/ 0 h 148"/>
                  <a:gd name="T12" fmla="*/ 0 w 148"/>
                  <a:gd name="T13" fmla="*/ 74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0" y="74"/>
                    </a:moveTo>
                    <a:cubicBezTo>
                      <a:pt x="0" y="87"/>
                      <a:pt x="3" y="99"/>
                      <a:pt x="9" y="110"/>
                    </a:cubicBezTo>
                    <a:cubicBezTo>
                      <a:pt x="16" y="116"/>
                      <a:pt x="21" y="123"/>
                      <a:pt x="26" y="131"/>
                    </a:cubicBezTo>
                    <a:cubicBezTo>
                      <a:pt x="39" y="142"/>
                      <a:pt x="56" y="148"/>
                      <a:pt x="74" y="148"/>
                    </a:cubicBezTo>
                    <a:cubicBezTo>
                      <a:pt x="115" y="148"/>
                      <a:pt x="148" y="115"/>
                      <a:pt x="148" y="74"/>
                    </a:cubicBezTo>
                    <a:cubicBezTo>
                      <a:pt x="148" y="33"/>
                      <a:pt x="115" y="0"/>
                      <a:pt x="74" y="0"/>
                    </a:cubicBezTo>
                    <a:cubicBezTo>
                      <a:pt x="33" y="0"/>
                      <a:pt x="0" y="33"/>
                      <a:pt x="0" y="74"/>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5" name="Aichitds5-22"/>
              <p:cNvSpPr/>
              <p:nvPr>
                <p:custDataLst>
                  <p:tags r:id="rId33"/>
                </p:custDataLst>
              </p:nvPr>
            </p:nvSpPr>
            <p:spPr bwMode="auto">
              <a:xfrm>
                <a:off x="1136275" y="3684588"/>
                <a:ext cx="252413" cy="254000"/>
              </a:xfrm>
              <a:prstGeom prst="ellipse">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6" name="Aichitds5-23"/>
              <p:cNvSpPr/>
              <p:nvPr>
                <p:custDataLst>
                  <p:tags r:id="rId34"/>
                </p:custDataLst>
              </p:nvPr>
            </p:nvSpPr>
            <p:spPr bwMode="auto">
              <a:xfrm>
                <a:off x="1722063" y="3684588"/>
                <a:ext cx="252413" cy="254000"/>
              </a:xfrm>
              <a:prstGeom prst="ellipse">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7" name="Aichitds5-24"/>
              <p:cNvSpPr/>
              <p:nvPr>
                <p:custDataLst>
                  <p:tags r:id="rId35"/>
                </p:custDataLst>
              </p:nvPr>
            </p:nvSpPr>
            <p:spPr bwMode="auto">
              <a:xfrm>
                <a:off x="2306263" y="3684588"/>
                <a:ext cx="254000" cy="254000"/>
              </a:xfrm>
              <a:prstGeom prst="ellipse">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8" name="Aichitds5-25"/>
              <p:cNvSpPr/>
              <p:nvPr>
                <p:custDataLst>
                  <p:tags r:id="rId36"/>
                </p:custDataLst>
              </p:nvPr>
            </p:nvSpPr>
            <p:spPr bwMode="auto">
              <a:xfrm>
                <a:off x="2893638" y="3684588"/>
                <a:ext cx="252413" cy="254000"/>
              </a:xfrm>
              <a:prstGeom prst="ellipse">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9" name="Aichitds5-26"/>
              <p:cNvSpPr/>
              <p:nvPr>
                <p:custDataLst>
                  <p:tags r:id="rId37"/>
                </p:custDataLst>
              </p:nvPr>
            </p:nvSpPr>
            <p:spPr bwMode="auto">
              <a:xfrm>
                <a:off x="3477838" y="3684588"/>
                <a:ext cx="252413" cy="254000"/>
              </a:xfrm>
              <a:prstGeom prst="ellipse">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4" name="Aichitds5-27"/>
              <p:cNvSpPr/>
              <p:nvPr>
                <p:custDataLst>
                  <p:tags r:id="rId38"/>
                </p:custDataLst>
              </p:nvPr>
            </p:nvSpPr>
            <p:spPr bwMode="auto">
              <a:xfrm>
                <a:off x="598113" y="4175126"/>
                <a:ext cx="3670300" cy="350838"/>
              </a:xfrm>
              <a:prstGeom prst="rect">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1" name="Aichitds5-28"/>
              <p:cNvSpPr/>
              <p:nvPr>
                <p:custDataLst>
                  <p:tags r:id="rId39"/>
                </p:custDataLst>
              </p:nvPr>
            </p:nvSpPr>
            <p:spPr bwMode="auto">
              <a:xfrm>
                <a:off x="1128338" y="1970088"/>
                <a:ext cx="2611438" cy="1233488"/>
              </a:xfrm>
              <a:custGeom>
                <a:avLst/>
                <a:gdLst>
                  <a:gd name="T0" fmla="*/ 286 w 1645"/>
                  <a:gd name="T1" fmla="*/ 770 h 777"/>
                  <a:gd name="T2" fmla="*/ 286 w 1645"/>
                  <a:gd name="T3" fmla="*/ 739 h 777"/>
                  <a:gd name="T4" fmla="*/ 37 w 1645"/>
                  <a:gd name="T5" fmla="*/ 739 h 777"/>
                  <a:gd name="T6" fmla="*/ 37 w 1645"/>
                  <a:gd name="T7" fmla="*/ 38 h 777"/>
                  <a:gd name="T8" fmla="*/ 1607 w 1645"/>
                  <a:gd name="T9" fmla="*/ 38 h 777"/>
                  <a:gd name="T10" fmla="*/ 1607 w 1645"/>
                  <a:gd name="T11" fmla="*/ 739 h 777"/>
                  <a:gd name="T12" fmla="*/ 396 w 1645"/>
                  <a:gd name="T13" fmla="*/ 739 h 777"/>
                  <a:gd name="T14" fmla="*/ 396 w 1645"/>
                  <a:gd name="T15" fmla="*/ 770 h 777"/>
                  <a:gd name="T16" fmla="*/ 396 w 1645"/>
                  <a:gd name="T17" fmla="*/ 777 h 777"/>
                  <a:gd name="T18" fmla="*/ 1645 w 1645"/>
                  <a:gd name="T19" fmla="*/ 777 h 777"/>
                  <a:gd name="T20" fmla="*/ 1645 w 1645"/>
                  <a:gd name="T21" fmla="*/ 0 h 777"/>
                  <a:gd name="T22" fmla="*/ 0 w 1645"/>
                  <a:gd name="T23" fmla="*/ 0 h 777"/>
                  <a:gd name="T24" fmla="*/ 0 w 1645"/>
                  <a:gd name="T25" fmla="*/ 777 h 777"/>
                  <a:gd name="T26" fmla="*/ 286 w 1645"/>
                  <a:gd name="T27" fmla="*/ 777 h 777"/>
                  <a:gd name="T28" fmla="*/ 286 w 1645"/>
                  <a:gd name="T29" fmla="*/ 770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45" h="777">
                    <a:moveTo>
                      <a:pt x="286" y="770"/>
                    </a:moveTo>
                    <a:lnTo>
                      <a:pt x="286" y="739"/>
                    </a:lnTo>
                    <a:lnTo>
                      <a:pt x="37" y="739"/>
                    </a:lnTo>
                    <a:lnTo>
                      <a:pt x="37" y="38"/>
                    </a:lnTo>
                    <a:lnTo>
                      <a:pt x="1607" y="38"/>
                    </a:lnTo>
                    <a:lnTo>
                      <a:pt x="1607" y="739"/>
                    </a:lnTo>
                    <a:lnTo>
                      <a:pt x="396" y="739"/>
                    </a:lnTo>
                    <a:lnTo>
                      <a:pt x="396" y="770"/>
                    </a:lnTo>
                    <a:lnTo>
                      <a:pt x="396" y="777"/>
                    </a:lnTo>
                    <a:lnTo>
                      <a:pt x="1645" y="777"/>
                    </a:lnTo>
                    <a:lnTo>
                      <a:pt x="1645" y="0"/>
                    </a:lnTo>
                    <a:lnTo>
                      <a:pt x="0" y="0"/>
                    </a:lnTo>
                    <a:lnTo>
                      <a:pt x="0" y="777"/>
                    </a:lnTo>
                    <a:lnTo>
                      <a:pt x="286" y="777"/>
                    </a:lnTo>
                    <a:lnTo>
                      <a:pt x="286" y="770"/>
                    </a:ln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2" name="Aichitds5-29"/>
              <p:cNvSpPr/>
              <p:nvPr>
                <p:custDataLst>
                  <p:tags r:id="rId40"/>
                </p:custDataLst>
              </p:nvPr>
            </p:nvSpPr>
            <p:spPr bwMode="auto">
              <a:xfrm>
                <a:off x="1525213" y="2892426"/>
                <a:ext cx="417513" cy="611188"/>
              </a:xfrm>
              <a:custGeom>
                <a:avLst/>
                <a:gdLst>
                  <a:gd name="T0" fmla="*/ 147 w 279"/>
                  <a:gd name="T1" fmla="*/ 86 h 409"/>
                  <a:gd name="T2" fmla="*/ 274 w 279"/>
                  <a:gd name="T3" fmla="*/ 26 h 409"/>
                  <a:gd name="T4" fmla="*/ 252 w 279"/>
                  <a:gd name="T5" fmla="*/ 6 h 409"/>
                  <a:gd name="T6" fmla="*/ 144 w 279"/>
                  <a:gd name="T7" fmla="*/ 56 h 409"/>
                  <a:gd name="T8" fmla="*/ 132 w 279"/>
                  <a:gd name="T9" fmla="*/ 58 h 409"/>
                  <a:gd name="T10" fmla="*/ 130 w 279"/>
                  <a:gd name="T11" fmla="*/ 58 h 409"/>
                  <a:gd name="T12" fmla="*/ 61 w 279"/>
                  <a:gd name="T13" fmla="*/ 58 h 409"/>
                  <a:gd name="T14" fmla="*/ 15 w 279"/>
                  <a:gd name="T15" fmla="*/ 84 h 409"/>
                  <a:gd name="T16" fmla="*/ 0 w 279"/>
                  <a:gd name="T17" fmla="*/ 116 h 409"/>
                  <a:gd name="T18" fmla="*/ 1 w 279"/>
                  <a:gd name="T19" fmla="*/ 124 h 409"/>
                  <a:gd name="T20" fmla="*/ 35 w 279"/>
                  <a:gd name="T21" fmla="*/ 151 h 409"/>
                  <a:gd name="T22" fmla="*/ 104 w 279"/>
                  <a:gd name="T23" fmla="*/ 154 h 409"/>
                  <a:gd name="T24" fmla="*/ 101 w 279"/>
                  <a:gd name="T25" fmla="*/ 124 h 409"/>
                  <a:gd name="T26" fmla="*/ 36 w 279"/>
                  <a:gd name="T27" fmla="*/ 120 h 409"/>
                  <a:gd name="T28" fmla="*/ 30 w 279"/>
                  <a:gd name="T29" fmla="*/ 116 h 409"/>
                  <a:gd name="T30" fmla="*/ 30 w 279"/>
                  <a:gd name="T31" fmla="*/ 116 h 409"/>
                  <a:gd name="T32" fmla="*/ 46 w 279"/>
                  <a:gd name="T33" fmla="*/ 96 h 409"/>
                  <a:gd name="T34" fmla="*/ 73 w 279"/>
                  <a:gd name="T35" fmla="*/ 121 h 409"/>
                  <a:gd name="T36" fmla="*/ 89 w 279"/>
                  <a:gd name="T37" fmla="*/ 121 h 409"/>
                  <a:gd name="T38" fmla="*/ 78 w 279"/>
                  <a:gd name="T39" fmla="*/ 86 h 409"/>
                  <a:gd name="T40" fmla="*/ 115 w 279"/>
                  <a:gd name="T41" fmla="*/ 86 h 409"/>
                  <a:gd name="T42" fmla="*/ 104 w 279"/>
                  <a:gd name="T43" fmla="*/ 120 h 409"/>
                  <a:gd name="T44" fmla="*/ 104 w 279"/>
                  <a:gd name="T45" fmla="*/ 158 h 409"/>
                  <a:gd name="T46" fmla="*/ 104 w 279"/>
                  <a:gd name="T47" fmla="*/ 171 h 409"/>
                  <a:gd name="T48" fmla="*/ 89 w 279"/>
                  <a:gd name="T49" fmla="*/ 159 h 409"/>
                  <a:gd name="T50" fmla="*/ 46 w 279"/>
                  <a:gd name="T51" fmla="*/ 157 h 409"/>
                  <a:gd name="T52" fmla="*/ 46 w 279"/>
                  <a:gd name="T53" fmla="*/ 201 h 409"/>
                  <a:gd name="T54" fmla="*/ 69 w 279"/>
                  <a:gd name="T55" fmla="*/ 409 h 409"/>
                  <a:gd name="T56" fmla="*/ 92 w 279"/>
                  <a:gd name="T57" fmla="*/ 216 h 409"/>
                  <a:gd name="T58" fmla="*/ 101 w 279"/>
                  <a:gd name="T59" fmla="*/ 385 h 409"/>
                  <a:gd name="T60" fmla="*/ 147 w 279"/>
                  <a:gd name="T61" fmla="*/ 385 h 409"/>
                  <a:gd name="T62" fmla="*/ 147 w 279"/>
                  <a:gd name="T63" fmla="*/ 16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9" h="409">
                    <a:moveTo>
                      <a:pt x="147" y="165"/>
                    </a:moveTo>
                    <a:cubicBezTo>
                      <a:pt x="147" y="86"/>
                      <a:pt x="147" y="86"/>
                      <a:pt x="147" y="86"/>
                    </a:cubicBezTo>
                    <a:cubicBezTo>
                      <a:pt x="157" y="84"/>
                      <a:pt x="170" y="81"/>
                      <a:pt x="185" y="77"/>
                    </a:cubicBezTo>
                    <a:cubicBezTo>
                      <a:pt x="214" y="68"/>
                      <a:pt x="248" y="54"/>
                      <a:pt x="274" y="26"/>
                    </a:cubicBezTo>
                    <a:cubicBezTo>
                      <a:pt x="279" y="20"/>
                      <a:pt x="279" y="11"/>
                      <a:pt x="273" y="5"/>
                    </a:cubicBezTo>
                    <a:cubicBezTo>
                      <a:pt x="267" y="0"/>
                      <a:pt x="257" y="0"/>
                      <a:pt x="252" y="6"/>
                    </a:cubicBezTo>
                    <a:cubicBezTo>
                      <a:pt x="233" y="27"/>
                      <a:pt x="202" y="40"/>
                      <a:pt x="177" y="48"/>
                    </a:cubicBezTo>
                    <a:cubicBezTo>
                      <a:pt x="164" y="52"/>
                      <a:pt x="152" y="54"/>
                      <a:pt x="144" y="56"/>
                    </a:cubicBezTo>
                    <a:cubicBezTo>
                      <a:pt x="140" y="57"/>
                      <a:pt x="136" y="57"/>
                      <a:pt x="134" y="57"/>
                    </a:cubicBezTo>
                    <a:cubicBezTo>
                      <a:pt x="133" y="57"/>
                      <a:pt x="132" y="58"/>
                      <a:pt x="132" y="58"/>
                    </a:cubicBezTo>
                    <a:cubicBezTo>
                      <a:pt x="131" y="58"/>
                      <a:pt x="131" y="58"/>
                      <a:pt x="131" y="58"/>
                    </a:cubicBezTo>
                    <a:cubicBezTo>
                      <a:pt x="131" y="58"/>
                      <a:pt x="131" y="58"/>
                      <a:pt x="130" y="58"/>
                    </a:cubicBezTo>
                    <a:cubicBezTo>
                      <a:pt x="62" y="58"/>
                      <a:pt x="62" y="58"/>
                      <a:pt x="62" y="58"/>
                    </a:cubicBezTo>
                    <a:cubicBezTo>
                      <a:pt x="62" y="58"/>
                      <a:pt x="61" y="58"/>
                      <a:pt x="61" y="58"/>
                    </a:cubicBezTo>
                    <a:cubicBezTo>
                      <a:pt x="53" y="58"/>
                      <a:pt x="47" y="60"/>
                      <a:pt x="41" y="63"/>
                    </a:cubicBezTo>
                    <a:cubicBezTo>
                      <a:pt x="32" y="68"/>
                      <a:pt x="22" y="75"/>
                      <a:pt x="15" y="84"/>
                    </a:cubicBezTo>
                    <a:cubicBezTo>
                      <a:pt x="11" y="88"/>
                      <a:pt x="8" y="93"/>
                      <a:pt x="5" y="98"/>
                    </a:cubicBezTo>
                    <a:cubicBezTo>
                      <a:pt x="2" y="103"/>
                      <a:pt x="0" y="109"/>
                      <a:pt x="0" y="116"/>
                    </a:cubicBezTo>
                    <a:cubicBezTo>
                      <a:pt x="0" y="119"/>
                      <a:pt x="1" y="121"/>
                      <a:pt x="1" y="124"/>
                    </a:cubicBezTo>
                    <a:cubicBezTo>
                      <a:pt x="1" y="124"/>
                      <a:pt x="1" y="124"/>
                      <a:pt x="1" y="124"/>
                    </a:cubicBezTo>
                    <a:cubicBezTo>
                      <a:pt x="3" y="129"/>
                      <a:pt x="6" y="135"/>
                      <a:pt x="10" y="139"/>
                    </a:cubicBezTo>
                    <a:cubicBezTo>
                      <a:pt x="16" y="145"/>
                      <a:pt x="25" y="149"/>
                      <a:pt x="35" y="151"/>
                    </a:cubicBezTo>
                    <a:cubicBezTo>
                      <a:pt x="46" y="154"/>
                      <a:pt x="58" y="155"/>
                      <a:pt x="74" y="155"/>
                    </a:cubicBezTo>
                    <a:cubicBezTo>
                      <a:pt x="83" y="155"/>
                      <a:pt x="93" y="155"/>
                      <a:pt x="104" y="154"/>
                    </a:cubicBezTo>
                    <a:cubicBezTo>
                      <a:pt x="112" y="153"/>
                      <a:pt x="118" y="146"/>
                      <a:pt x="118" y="138"/>
                    </a:cubicBezTo>
                    <a:cubicBezTo>
                      <a:pt x="117" y="129"/>
                      <a:pt x="110" y="123"/>
                      <a:pt x="101" y="124"/>
                    </a:cubicBezTo>
                    <a:cubicBezTo>
                      <a:pt x="91" y="125"/>
                      <a:pt x="82" y="125"/>
                      <a:pt x="74" y="125"/>
                    </a:cubicBezTo>
                    <a:cubicBezTo>
                      <a:pt x="55" y="125"/>
                      <a:pt x="43" y="123"/>
                      <a:pt x="36" y="120"/>
                    </a:cubicBezTo>
                    <a:cubicBezTo>
                      <a:pt x="33" y="119"/>
                      <a:pt x="32" y="118"/>
                      <a:pt x="31" y="117"/>
                    </a:cubicBezTo>
                    <a:cubicBezTo>
                      <a:pt x="30" y="116"/>
                      <a:pt x="30" y="116"/>
                      <a:pt x="30" y="116"/>
                    </a:cubicBezTo>
                    <a:cubicBezTo>
                      <a:pt x="30" y="116"/>
                      <a:pt x="30" y="116"/>
                      <a:pt x="30" y="116"/>
                    </a:cubicBezTo>
                    <a:cubicBezTo>
                      <a:pt x="30" y="116"/>
                      <a:pt x="30" y="116"/>
                      <a:pt x="30" y="116"/>
                    </a:cubicBezTo>
                    <a:cubicBezTo>
                      <a:pt x="30" y="115"/>
                      <a:pt x="31" y="113"/>
                      <a:pt x="33" y="109"/>
                    </a:cubicBezTo>
                    <a:cubicBezTo>
                      <a:pt x="36" y="105"/>
                      <a:pt x="41" y="100"/>
                      <a:pt x="46" y="96"/>
                    </a:cubicBezTo>
                    <a:cubicBezTo>
                      <a:pt x="46" y="119"/>
                      <a:pt x="46" y="119"/>
                      <a:pt x="46" y="119"/>
                    </a:cubicBezTo>
                    <a:cubicBezTo>
                      <a:pt x="51" y="120"/>
                      <a:pt x="60" y="121"/>
                      <a:pt x="73" y="121"/>
                    </a:cubicBezTo>
                    <a:cubicBezTo>
                      <a:pt x="74" y="121"/>
                      <a:pt x="74" y="121"/>
                      <a:pt x="74" y="121"/>
                    </a:cubicBezTo>
                    <a:cubicBezTo>
                      <a:pt x="79" y="121"/>
                      <a:pt x="84" y="121"/>
                      <a:pt x="89" y="121"/>
                    </a:cubicBezTo>
                    <a:cubicBezTo>
                      <a:pt x="89" y="103"/>
                      <a:pt x="89" y="103"/>
                      <a:pt x="89" y="103"/>
                    </a:cubicBezTo>
                    <a:cubicBezTo>
                      <a:pt x="83" y="100"/>
                      <a:pt x="78" y="94"/>
                      <a:pt x="78" y="86"/>
                    </a:cubicBezTo>
                    <a:cubicBezTo>
                      <a:pt x="78" y="76"/>
                      <a:pt x="86" y="68"/>
                      <a:pt x="96" y="68"/>
                    </a:cubicBezTo>
                    <a:cubicBezTo>
                      <a:pt x="107" y="68"/>
                      <a:pt x="115" y="76"/>
                      <a:pt x="115" y="86"/>
                    </a:cubicBezTo>
                    <a:cubicBezTo>
                      <a:pt x="115" y="94"/>
                      <a:pt x="110" y="100"/>
                      <a:pt x="104" y="103"/>
                    </a:cubicBezTo>
                    <a:cubicBezTo>
                      <a:pt x="104" y="120"/>
                      <a:pt x="104" y="120"/>
                      <a:pt x="104" y="120"/>
                    </a:cubicBezTo>
                    <a:cubicBezTo>
                      <a:pt x="113" y="121"/>
                      <a:pt x="121" y="128"/>
                      <a:pt x="121" y="137"/>
                    </a:cubicBezTo>
                    <a:cubicBezTo>
                      <a:pt x="122" y="148"/>
                      <a:pt x="115" y="157"/>
                      <a:pt x="104" y="158"/>
                    </a:cubicBezTo>
                    <a:cubicBezTo>
                      <a:pt x="104" y="158"/>
                      <a:pt x="104" y="158"/>
                      <a:pt x="104" y="158"/>
                    </a:cubicBezTo>
                    <a:cubicBezTo>
                      <a:pt x="104" y="171"/>
                      <a:pt x="104" y="171"/>
                      <a:pt x="104" y="171"/>
                    </a:cubicBezTo>
                    <a:cubicBezTo>
                      <a:pt x="89" y="171"/>
                      <a:pt x="89" y="171"/>
                      <a:pt x="89" y="171"/>
                    </a:cubicBezTo>
                    <a:cubicBezTo>
                      <a:pt x="89" y="159"/>
                      <a:pt x="89" y="159"/>
                      <a:pt x="89" y="159"/>
                    </a:cubicBezTo>
                    <a:cubicBezTo>
                      <a:pt x="84" y="159"/>
                      <a:pt x="79" y="159"/>
                      <a:pt x="74" y="159"/>
                    </a:cubicBezTo>
                    <a:cubicBezTo>
                      <a:pt x="63" y="159"/>
                      <a:pt x="54" y="158"/>
                      <a:pt x="46" y="157"/>
                    </a:cubicBezTo>
                    <a:cubicBezTo>
                      <a:pt x="46" y="165"/>
                      <a:pt x="46" y="165"/>
                      <a:pt x="46" y="165"/>
                    </a:cubicBezTo>
                    <a:cubicBezTo>
                      <a:pt x="46" y="201"/>
                      <a:pt x="46" y="201"/>
                      <a:pt x="46" y="201"/>
                    </a:cubicBezTo>
                    <a:cubicBezTo>
                      <a:pt x="46" y="385"/>
                      <a:pt x="46" y="385"/>
                      <a:pt x="46" y="385"/>
                    </a:cubicBezTo>
                    <a:cubicBezTo>
                      <a:pt x="46" y="398"/>
                      <a:pt x="56" y="409"/>
                      <a:pt x="69" y="409"/>
                    </a:cubicBezTo>
                    <a:cubicBezTo>
                      <a:pt x="82" y="409"/>
                      <a:pt x="92" y="398"/>
                      <a:pt x="92" y="385"/>
                    </a:cubicBezTo>
                    <a:cubicBezTo>
                      <a:pt x="92" y="216"/>
                      <a:pt x="92" y="216"/>
                      <a:pt x="92" y="216"/>
                    </a:cubicBezTo>
                    <a:cubicBezTo>
                      <a:pt x="101" y="216"/>
                      <a:pt x="101" y="216"/>
                      <a:pt x="101" y="216"/>
                    </a:cubicBezTo>
                    <a:cubicBezTo>
                      <a:pt x="101" y="385"/>
                      <a:pt x="101" y="385"/>
                      <a:pt x="101" y="385"/>
                    </a:cubicBezTo>
                    <a:cubicBezTo>
                      <a:pt x="101" y="398"/>
                      <a:pt x="111" y="409"/>
                      <a:pt x="124" y="409"/>
                    </a:cubicBezTo>
                    <a:cubicBezTo>
                      <a:pt x="137" y="409"/>
                      <a:pt x="147" y="398"/>
                      <a:pt x="147" y="385"/>
                    </a:cubicBezTo>
                    <a:cubicBezTo>
                      <a:pt x="147" y="201"/>
                      <a:pt x="147" y="201"/>
                      <a:pt x="147" y="201"/>
                    </a:cubicBezTo>
                    <a:lnTo>
                      <a:pt x="147" y="165"/>
                    </a:ln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3" name="Aichitds5-30"/>
              <p:cNvSpPr/>
              <p:nvPr>
                <p:custDataLst>
                  <p:tags r:id="rId41"/>
                </p:custDataLst>
              </p:nvPr>
            </p:nvSpPr>
            <p:spPr bwMode="auto">
              <a:xfrm>
                <a:off x="1606175" y="2835276"/>
                <a:ext cx="127000" cy="127000"/>
              </a:xfrm>
              <a:prstGeom prst="ellipse">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grpSp>
        <p:sp>
          <p:nvSpPr>
            <p:cNvPr id="54" name="Aichitds5-31"/>
            <p:cNvSpPr/>
            <p:nvPr>
              <p:custDataLst>
                <p:tags r:id="rId42"/>
              </p:custDataLst>
            </p:nvPr>
          </p:nvSpPr>
          <p:spPr>
            <a:xfrm>
              <a:off x="1621042" y="2671125"/>
              <a:ext cx="2973680" cy="598179"/>
            </a:xfrm>
            <a:prstGeom prst="rect">
              <a:avLst/>
            </a:prstGeom>
            <a:noFill/>
          </p:spPr>
          <p:txBody>
            <a:bodyPr>
              <a:spAutoFit/>
            </a:bodyPr>
            <a:p>
              <a:pPr algn="r" defTabSz="457200">
                <a:defRPr/>
              </a:pPr>
              <a:endParaRPr lang="zh-CN" altLang="en-US" sz="2500" b="1" dirty="0">
                <a:solidFill>
                  <a:srgbClr val="C00000"/>
                </a:solidFill>
                <a:latin typeface="微软雅黑" panose="020B0503020204020204" charset="-122"/>
                <a:ea typeface="Aa吃鸡专用体 (非商业使用)" pitchFamily="2" charset="-122"/>
              </a:endParaRPr>
            </a:p>
          </p:txBody>
        </p:sp>
      </p:grpSp>
      <p:sp>
        <p:nvSpPr>
          <p:cNvPr id="15" name="文本框 14"/>
          <p:cNvSpPr txBox="1"/>
          <p:nvPr/>
        </p:nvSpPr>
        <p:spPr>
          <a:xfrm>
            <a:off x="1184910" y="2599055"/>
            <a:ext cx="2348230" cy="626110"/>
          </a:xfrm>
          <a:prstGeom prst="rect">
            <a:avLst/>
          </a:prstGeom>
          <a:noFill/>
        </p:spPr>
        <p:txBody>
          <a:bodyPr wrap="square" rtlCol="0">
            <a:noAutofit/>
          </a:bodyPr>
          <a:p>
            <a:r>
              <a:rPr lang="zh-CN" altLang="en-US" sz="3600" b="1" dirty="0">
                <a:solidFill>
                  <a:srgbClr val="CD0009"/>
                </a:solidFill>
                <a:latin typeface="方正小标宋_GBK" charset="0"/>
                <a:ea typeface="方正小标宋_GBK" charset="0"/>
              </a:rPr>
              <a:t>活动宗旨</a:t>
            </a:r>
            <a:endParaRPr lang="zh-CN" altLang="en-US" sz="3600" b="1" dirty="0">
              <a:solidFill>
                <a:srgbClr val="CD0009"/>
              </a:solidFill>
              <a:latin typeface="方正小标宋_GBK" charset="0"/>
              <a:ea typeface="方正小标宋_GBK" charset="0"/>
            </a:endParaRPr>
          </a:p>
        </p:txBody>
      </p:sp>
      <p:sp>
        <p:nvSpPr>
          <p:cNvPr id="16" name="文本框 15"/>
          <p:cNvSpPr txBox="1"/>
          <p:nvPr/>
        </p:nvSpPr>
        <p:spPr>
          <a:xfrm>
            <a:off x="4820285" y="1438275"/>
            <a:ext cx="6824345" cy="3624580"/>
          </a:xfrm>
          <a:prstGeom prst="rect">
            <a:avLst/>
          </a:prstGeom>
          <a:noFill/>
        </p:spPr>
        <p:txBody>
          <a:bodyPr wrap="square" rtlCol="0">
            <a:noAutofit/>
          </a:bodyPr>
          <a:p>
            <a:pPr indent="457200" fontAlgn="auto">
              <a:spcBef>
                <a:spcPts val="200"/>
              </a:spcBef>
            </a:pPr>
            <a:r>
              <a:rPr lang="zh-CN" altLang="en-US">
                <a:sym typeface="+mn-ea"/>
              </a:rPr>
              <a:t>旨在让团员和青年更深刻得理解坚强核心的意义。</a:t>
            </a:r>
            <a:endParaRPr lang="zh-CN" altLang="en-US">
              <a:sym typeface="+mn-ea"/>
            </a:endParaRPr>
          </a:p>
          <a:p>
            <a:pPr indent="457200" fontAlgn="auto">
              <a:spcBef>
                <a:spcPts val="200"/>
              </a:spcBef>
            </a:pPr>
            <a:r>
              <a:rPr lang="zh-CN" altLang="en-US"/>
              <a:t>在当今社会，我们面临着各种各样的挑战和困难，只有拥有一个坚强的核心，才能够更好地应对这些挑战和困难。 首先，坚强核心是团队凝聚力的基础。一个团队如果没有一个坚强的核心，那么团队成员就很难形成共同的目标和价值观，也就很难形成凝聚力和战斗力。相反，如果团队拥有一个坚强的核心，那么团队成员就会更加紧密地团结在一起，形成强大的凝聚力和战斗力。 其次，坚强核心是团队发展的关键。一个团队的发展离不开一个坚强的核心。这个核心可以是一个人，也可以是一个团队。只有拥有一个坚强的核心，才能够更好地引领团队的发展方向和战略规划，才能够更好地推动团队的创新和发展。 最后，坚强核心是团队应对挑战的保障。在面对各种挑战和困难时，一个团队如果没有一个坚强的核心，那么就很难应对这些挑战和困难。</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35" presetClass="path" presetSubtype="0" accel="50000" decel="50000" fill="hold" nodeType="withEffect">
                                  <p:stCondLst>
                                    <p:cond delay="0"/>
                                  </p:stCondLst>
                                  <p:childTnLst>
                                    <p:animMotion origin="layout" path="M -4.16667E-6 -7.40741E-7 L 0.17722 0.30023 " pathEditMode="relative" rAng="0" ptsTypes="AA">
                                      <p:cBhvr>
                                        <p:cTn id="14" dur="500" spd="-99700" fill="hold"/>
                                        <p:tgtEl>
                                          <p:spTgt spid="13"/>
                                        </p:tgtEl>
                                        <p:attrNameLst>
                                          <p:attrName>ppt_x</p:attrName>
                                          <p:attrName>ppt_y</p:attrName>
                                        </p:attrNameLst>
                                      </p:cBhvr>
                                      <p:rCtr x="8900" y="15000"/>
                                    </p:animMotion>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35" presetClass="path" presetSubtype="0" accel="50000" decel="50000" fill="hold" nodeType="withEffect">
                                  <p:stCondLst>
                                    <p:cond delay="0"/>
                                  </p:stCondLst>
                                  <p:childTnLst>
                                    <p:animMotion origin="layout" path="M -2.5E-6 -2.22222E-6 L -0.19205 -0.3206 " pathEditMode="relative" rAng="0" ptsTypes="AA">
                                      <p:cBhvr>
                                        <p:cTn id="18" dur="500" spd="-99700" fill="hold"/>
                                        <p:tgtEl>
                                          <p:spTgt spid="14"/>
                                        </p:tgtEl>
                                        <p:attrNameLst>
                                          <p:attrName>ppt_x</p:attrName>
                                          <p:attrName>ppt_y</p:attrName>
                                        </p:attrNameLst>
                                      </p:cBhvr>
                                      <p:rCtr x="-9600" y="-16000"/>
                                    </p:animMotion>
                                  </p:childTnLst>
                                </p:cTn>
                              </p:par>
                            </p:childTnLst>
                          </p:cTn>
                        </p:par>
                        <p:par>
                          <p:cTn id="19" fill="hold">
                            <p:stCondLst>
                              <p:cond delay="5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anim calcmode="lin" valueType="num">
                                      <p:cBhvr>
                                        <p:cTn id="23" dur="500" fill="hold"/>
                                        <p:tgtEl>
                                          <p:spTgt spid="6"/>
                                        </p:tgtEl>
                                        <p:attrNameLst>
                                          <p:attrName>ppt_x</p:attrName>
                                        </p:attrNameLst>
                                      </p:cBhvr>
                                      <p:tavLst>
                                        <p:tav tm="0">
                                          <p:val>
                                            <p:strVal val="#ppt_x"/>
                                          </p:val>
                                        </p:tav>
                                        <p:tav tm="100000">
                                          <p:val>
                                            <p:strVal val="#ppt_x"/>
                                          </p:val>
                                        </p:tav>
                                      </p:tavLst>
                                    </p:anim>
                                    <p:anim calcmode="lin" valueType="num">
                                      <p:cBhvr>
                                        <p:cTn id="24"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3022" name="图片 11" descr="222"/>
          <p:cNvPicPr>
            <a:picLocks noChangeAspect="1"/>
          </p:cNvPicPr>
          <p:nvPr>
            <p:custDataLst>
              <p:tags r:id="rId1"/>
            </p:custDataLst>
          </p:nvPr>
        </p:nvPicPr>
        <p:blipFill>
          <a:blip r:embed="rId2"/>
          <a:stretch>
            <a:fillRect/>
          </a:stretch>
        </p:blipFill>
        <p:spPr>
          <a:xfrm>
            <a:off x="0" y="0"/>
            <a:ext cx="977900" cy="717551"/>
          </a:xfrm>
          <a:prstGeom prst="rect">
            <a:avLst/>
          </a:prstGeom>
          <a:noFill/>
          <a:ln w="9525">
            <a:noFill/>
          </a:ln>
        </p:spPr>
      </p:pic>
      <p:sp>
        <p:nvSpPr>
          <p:cNvPr id="3" name="文本框 2"/>
          <p:cNvSpPr txBox="1"/>
          <p:nvPr/>
        </p:nvSpPr>
        <p:spPr>
          <a:xfrm>
            <a:off x="977900" y="159385"/>
            <a:ext cx="6096000" cy="398780"/>
          </a:xfrm>
          <a:prstGeom prst="rect">
            <a:avLst/>
          </a:prstGeom>
          <a:noFill/>
        </p:spPr>
        <p:txBody>
          <a:bodyPr wrap="square" rtlCol="0" anchor="t">
            <a:spAutoFit/>
          </a:bodyPr>
          <a:p>
            <a:r>
              <a:rPr lang="zh-CN" altLang="en-US" sz="2000" b="1" dirty="0">
                <a:solidFill>
                  <a:srgbClr val="CD0009"/>
                </a:solidFill>
                <a:latin typeface="方正小标宋_GBK" charset="0"/>
                <a:ea typeface="方正小标宋_GBK" charset="0"/>
                <a:sym typeface="+mn-ea"/>
              </a:rPr>
              <a:t>开展形式</a:t>
            </a:r>
            <a:endParaRPr lang="zh-CN" altLang="en-US" sz="2000" b="1" dirty="0">
              <a:solidFill>
                <a:srgbClr val="CD0009"/>
              </a:solidFill>
              <a:latin typeface="方正小标宋_GBK" charset="0"/>
              <a:ea typeface="方正小标宋_GBK" charset="0"/>
              <a:sym typeface="+mn-ea"/>
            </a:endParaRPr>
          </a:p>
        </p:txBody>
      </p:sp>
      <p:sp>
        <p:nvSpPr>
          <p:cNvPr id="4" name="矩形 3"/>
          <p:cNvSpPr/>
          <p:nvPr>
            <p:custDataLst>
              <p:tags r:id="rId3"/>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p>
            <a:pPr algn="ctr" defTabSz="609600">
              <a:defRPr/>
            </a:pPr>
            <a:endParaRPr lang="zh-CN" altLang="en-US" sz="3200" kern="0">
              <a:solidFill>
                <a:srgbClr val="E70003"/>
              </a:solidFill>
              <a:latin typeface="Calibri" panose="020F0502020204030204"/>
              <a:ea typeface="微软雅黑" panose="020B0503020204020204" charset="-122"/>
            </a:endParaRPr>
          </a:p>
        </p:txBody>
      </p:sp>
      <p:pic>
        <p:nvPicPr>
          <p:cNvPr id="47115" name="图片 5" descr="万里长城剪影党建png素材"/>
          <p:cNvPicPr>
            <a:picLocks noChangeAspect="1"/>
          </p:cNvPicPr>
          <p:nvPr>
            <p:custDataLst>
              <p:tags r:id="rId4"/>
            </p:custDataLst>
          </p:nvPr>
        </p:nvPicPr>
        <p:blipFill>
          <a:blip r:embed="rId5"/>
          <a:stretch>
            <a:fillRect/>
          </a:stretch>
        </p:blipFill>
        <p:spPr>
          <a:xfrm>
            <a:off x="10574867" y="203200"/>
            <a:ext cx="1519767" cy="402167"/>
          </a:xfrm>
          <a:prstGeom prst="rect">
            <a:avLst/>
          </a:prstGeom>
          <a:noFill/>
          <a:ln w="9525">
            <a:noFill/>
          </a:ln>
        </p:spPr>
      </p:pic>
      <p:sp>
        <p:nvSpPr>
          <p:cNvPr id="5" name="矩形 4"/>
          <p:cNvSpPr/>
          <p:nvPr>
            <p:custDataLst>
              <p:tags r:id="rId6"/>
            </p:custDataLst>
          </p:nvPr>
        </p:nvSpPr>
        <p:spPr>
          <a:xfrm>
            <a:off x="0" y="6676179"/>
            <a:ext cx="12192000" cy="167217"/>
          </a:xfrm>
          <a:prstGeom prst="rect">
            <a:avLst/>
          </a:prstGeom>
          <a:solidFill>
            <a:srgbClr val="C00000"/>
          </a:solidFill>
          <a:ln w="19050" cap="flat" cmpd="sng" algn="ctr">
            <a:noFill/>
            <a:prstDash val="solid"/>
          </a:ln>
          <a:effectLst/>
        </p:spPr>
        <p:txBody>
          <a:bodyPr lIns="162560" tIns="81280" rIns="162560" bIns="81280" anchor="ctr"/>
          <a:p>
            <a:pPr algn="ctr" defTabSz="609600">
              <a:defRPr/>
            </a:pPr>
            <a:endParaRPr lang="zh-CN" altLang="en-US" sz="3200" kern="0">
              <a:solidFill>
                <a:srgbClr val="E70003"/>
              </a:solidFill>
              <a:latin typeface="Calibri" panose="020F0502020204030204"/>
              <a:ea typeface="微软雅黑" panose="020B0503020204020204" charset="-122"/>
            </a:endParaRPr>
          </a:p>
        </p:txBody>
      </p:sp>
      <p:grpSp>
        <p:nvGrpSpPr>
          <p:cNvPr id="6" name="Aichitds5"/>
          <p:cNvGrpSpPr/>
          <p:nvPr>
            <p:custDataLst>
              <p:tags r:id="rId7"/>
            </p:custDataLst>
          </p:nvPr>
        </p:nvGrpSpPr>
        <p:grpSpPr>
          <a:xfrm>
            <a:off x="556260" y="2301240"/>
            <a:ext cx="3388360" cy="2612391"/>
            <a:chOff x="717401" y="2297656"/>
            <a:chExt cx="4703956" cy="3275680"/>
          </a:xfrm>
          <a:solidFill>
            <a:srgbClr val="C00000"/>
          </a:solidFill>
        </p:grpSpPr>
        <p:grpSp>
          <p:nvGrpSpPr>
            <p:cNvPr id="7" name="组合 6"/>
            <p:cNvGrpSpPr/>
            <p:nvPr/>
          </p:nvGrpSpPr>
          <p:grpSpPr>
            <a:xfrm>
              <a:off x="717401" y="2297656"/>
              <a:ext cx="4703956" cy="3275680"/>
              <a:chOff x="598113" y="1970088"/>
              <a:chExt cx="3670300" cy="2555876"/>
            </a:xfrm>
            <a:grpFill/>
          </p:grpSpPr>
          <p:sp>
            <p:nvSpPr>
              <p:cNvPr id="8" name="Aichitds5-1"/>
              <p:cNvSpPr/>
              <p:nvPr>
                <p:custDataLst>
                  <p:tags r:id="rId8"/>
                </p:custDataLst>
              </p:nvPr>
            </p:nvSpPr>
            <p:spPr bwMode="auto">
              <a:xfrm>
                <a:off x="834650" y="3784601"/>
                <a:ext cx="269875" cy="228600"/>
              </a:xfrm>
              <a:custGeom>
                <a:avLst/>
                <a:gdLst>
                  <a:gd name="T0" fmla="*/ 153 w 180"/>
                  <a:gd name="T1" fmla="*/ 152 h 152"/>
                  <a:gd name="T2" fmla="*/ 154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8 w 180"/>
                  <a:gd name="T15" fmla="*/ 152 h 152"/>
                  <a:gd name="T16" fmla="*/ 153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3" y="152"/>
                    </a:moveTo>
                    <a:cubicBezTo>
                      <a:pt x="153" y="152"/>
                      <a:pt x="153" y="152"/>
                      <a:pt x="154" y="152"/>
                    </a:cubicBezTo>
                    <a:cubicBezTo>
                      <a:pt x="154"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148" y="152"/>
                      <a:pt x="148" y="152"/>
                      <a:pt x="148" y="152"/>
                    </a:cubicBezTo>
                    <a:cubicBezTo>
                      <a:pt x="150" y="152"/>
                      <a:pt x="151" y="152"/>
                      <a:pt x="153" y="152"/>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9" name="Aichitds5-2"/>
              <p:cNvSpPr/>
              <p:nvPr>
                <p:custDataLst>
                  <p:tags r:id="rId9"/>
                </p:custDataLst>
              </p:nvPr>
            </p:nvSpPr>
            <p:spPr bwMode="auto">
              <a:xfrm>
                <a:off x="691775" y="4024313"/>
                <a:ext cx="514350" cy="131763"/>
              </a:xfrm>
              <a:custGeom>
                <a:avLst/>
                <a:gdLst>
                  <a:gd name="T0" fmla="*/ 318 w 343"/>
                  <a:gd name="T1" fmla="*/ 43 h 88"/>
                  <a:gd name="T2" fmla="*/ 275 w 343"/>
                  <a:gd name="T3" fmla="*/ 7 h 88"/>
                  <a:gd name="T4" fmla="*/ 249 w 343"/>
                  <a:gd name="T5" fmla="*/ 0 h 88"/>
                  <a:gd name="T6" fmla="*/ 243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3" y="24"/>
                      <a:pt x="288" y="13"/>
                      <a:pt x="275" y="7"/>
                    </a:cubicBezTo>
                    <a:cubicBezTo>
                      <a:pt x="262" y="1"/>
                      <a:pt x="252" y="0"/>
                      <a:pt x="249" y="0"/>
                    </a:cubicBezTo>
                    <a:cubicBezTo>
                      <a:pt x="247" y="0"/>
                      <a:pt x="245" y="0"/>
                      <a:pt x="243" y="0"/>
                    </a:cubicBezTo>
                    <a:cubicBezTo>
                      <a:pt x="99" y="0"/>
                      <a:pt x="99" y="0"/>
                      <a:pt x="99" y="0"/>
                    </a:cubicBezTo>
                    <a:cubicBezTo>
                      <a:pt x="97" y="0"/>
                      <a:pt x="96" y="0"/>
                      <a:pt x="94" y="0"/>
                    </a:cubicBezTo>
                    <a:cubicBezTo>
                      <a:pt x="91" y="0"/>
                      <a:pt x="81" y="1"/>
                      <a:pt x="68" y="7"/>
                    </a:cubicBezTo>
                    <a:cubicBezTo>
                      <a:pt x="48" y="16"/>
                      <a:pt x="23" y="36"/>
                      <a:pt x="5" y="76"/>
                    </a:cubicBezTo>
                    <a:cubicBezTo>
                      <a:pt x="3" y="80"/>
                      <a:pt x="1" y="84"/>
                      <a:pt x="0" y="88"/>
                    </a:cubicBezTo>
                    <a:cubicBezTo>
                      <a:pt x="343" y="88"/>
                      <a:pt x="343" y="88"/>
                      <a:pt x="343" y="88"/>
                    </a:cubicBezTo>
                    <a:cubicBezTo>
                      <a:pt x="335" y="69"/>
                      <a:pt x="327" y="55"/>
                      <a:pt x="318" y="43"/>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10" name="Aichitds5-3"/>
              <p:cNvSpPr/>
              <p:nvPr>
                <p:custDataLst>
                  <p:tags r:id="rId10"/>
                </p:custDataLst>
              </p:nvPr>
            </p:nvSpPr>
            <p:spPr bwMode="auto">
              <a:xfrm>
                <a:off x="1420438" y="3784601"/>
                <a:ext cx="269875" cy="228600"/>
              </a:xfrm>
              <a:custGeom>
                <a:avLst/>
                <a:gdLst>
                  <a:gd name="T0" fmla="*/ 153 w 180"/>
                  <a:gd name="T1" fmla="*/ 152 h 152"/>
                  <a:gd name="T2" fmla="*/ 154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8 w 180"/>
                  <a:gd name="T15" fmla="*/ 152 h 152"/>
                  <a:gd name="T16" fmla="*/ 153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3" y="152"/>
                    </a:moveTo>
                    <a:cubicBezTo>
                      <a:pt x="153" y="152"/>
                      <a:pt x="153" y="152"/>
                      <a:pt x="154" y="152"/>
                    </a:cubicBezTo>
                    <a:cubicBezTo>
                      <a:pt x="154"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148" y="152"/>
                      <a:pt x="148" y="152"/>
                      <a:pt x="148" y="152"/>
                    </a:cubicBezTo>
                    <a:cubicBezTo>
                      <a:pt x="150" y="152"/>
                      <a:pt x="151" y="152"/>
                      <a:pt x="153" y="152"/>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1" name="Aichitds5-4"/>
              <p:cNvSpPr/>
              <p:nvPr>
                <p:custDataLst>
                  <p:tags r:id="rId11"/>
                </p:custDataLst>
              </p:nvPr>
            </p:nvSpPr>
            <p:spPr bwMode="auto">
              <a:xfrm>
                <a:off x="1279150" y="4024313"/>
                <a:ext cx="512763" cy="131763"/>
              </a:xfrm>
              <a:custGeom>
                <a:avLst/>
                <a:gdLst>
                  <a:gd name="T0" fmla="*/ 318 w 343"/>
                  <a:gd name="T1" fmla="*/ 43 h 88"/>
                  <a:gd name="T2" fmla="*/ 275 w 343"/>
                  <a:gd name="T3" fmla="*/ 7 h 88"/>
                  <a:gd name="T4" fmla="*/ 249 w 343"/>
                  <a:gd name="T5" fmla="*/ 0 h 88"/>
                  <a:gd name="T6" fmla="*/ 243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3" y="24"/>
                      <a:pt x="288" y="13"/>
                      <a:pt x="275" y="7"/>
                    </a:cubicBezTo>
                    <a:cubicBezTo>
                      <a:pt x="262" y="1"/>
                      <a:pt x="252" y="0"/>
                      <a:pt x="249" y="0"/>
                    </a:cubicBezTo>
                    <a:cubicBezTo>
                      <a:pt x="247" y="0"/>
                      <a:pt x="245" y="0"/>
                      <a:pt x="243" y="0"/>
                    </a:cubicBezTo>
                    <a:cubicBezTo>
                      <a:pt x="99" y="0"/>
                      <a:pt x="99" y="0"/>
                      <a:pt x="99" y="0"/>
                    </a:cubicBezTo>
                    <a:cubicBezTo>
                      <a:pt x="97" y="0"/>
                      <a:pt x="96" y="0"/>
                      <a:pt x="94" y="0"/>
                    </a:cubicBezTo>
                    <a:cubicBezTo>
                      <a:pt x="91" y="0"/>
                      <a:pt x="81" y="1"/>
                      <a:pt x="68" y="7"/>
                    </a:cubicBezTo>
                    <a:cubicBezTo>
                      <a:pt x="48" y="16"/>
                      <a:pt x="23" y="36"/>
                      <a:pt x="5" y="76"/>
                    </a:cubicBezTo>
                    <a:cubicBezTo>
                      <a:pt x="3" y="80"/>
                      <a:pt x="1" y="84"/>
                      <a:pt x="0" y="88"/>
                    </a:cubicBezTo>
                    <a:cubicBezTo>
                      <a:pt x="343" y="88"/>
                      <a:pt x="343" y="88"/>
                      <a:pt x="343" y="88"/>
                    </a:cubicBezTo>
                    <a:cubicBezTo>
                      <a:pt x="335" y="69"/>
                      <a:pt x="327" y="55"/>
                      <a:pt x="318" y="43"/>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2" name="Aichitds5-5"/>
              <p:cNvSpPr/>
              <p:nvPr>
                <p:custDataLst>
                  <p:tags r:id="rId12"/>
                </p:custDataLst>
              </p:nvPr>
            </p:nvSpPr>
            <p:spPr bwMode="auto">
              <a:xfrm>
                <a:off x="2018925" y="3784601"/>
                <a:ext cx="269875" cy="228600"/>
              </a:xfrm>
              <a:custGeom>
                <a:avLst/>
                <a:gdLst>
                  <a:gd name="T0" fmla="*/ 152 w 180"/>
                  <a:gd name="T1" fmla="*/ 152 h 152"/>
                  <a:gd name="T2" fmla="*/ 153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147 w 180"/>
                  <a:gd name="T15" fmla="*/ 152 h 152"/>
                  <a:gd name="T16" fmla="*/ 152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152" y="152"/>
                    </a:moveTo>
                    <a:cubicBezTo>
                      <a:pt x="152" y="152"/>
                      <a:pt x="153" y="152"/>
                      <a:pt x="153" y="152"/>
                    </a:cubicBezTo>
                    <a:cubicBezTo>
                      <a:pt x="154" y="152"/>
                      <a:pt x="154" y="152"/>
                      <a:pt x="155" y="152"/>
                    </a:cubicBezTo>
                    <a:cubicBezTo>
                      <a:pt x="170" y="136"/>
                      <a:pt x="180" y="114"/>
                      <a:pt x="180" y="90"/>
                    </a:cubicBezTo>
                    <a:cubicBezTo>
                      <a:pt x="180" y="40"/>
                      <a:pt x="139" y="0"/>
                      <a:pt x="90" y="0"/>
                    </a:cubicBezTo>
                    <a:cubicBezTo>
                      <a:pt x="40" y="0"/>
                      <a:pt x="0" y="40"/>
                      <a:pt x="0" y="90"/>
                    </a:cubicBezTo>
                    <a:cubicBezTo>
                      <a:pt x="0" y="114"/>
                      <a:pt x="9" y="136"/>
                      <a:pt x="25" y="152"/>
                    </a:cubicBezTo>
                    <a:cubicBezTo>
                      <a:pt x="147" y="152"/>
                      <a:pt x="147" y="152"/>
                      <a:pt x="147" y="152"/>
                    </a:cubicBezTo>
                    <a:cubicBezTo>
                      <a:pt x="149" y="152"/>
                      <a:pt x="150" y="152"/>
                      <a:pt x="152" y="152"/>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12" name="Aichitds5-6"/>
              <p:cNvSpPr/>
              <p:nvPr>
                <p:custDataLst>
                  <p:tags r:id="rId13"/>
                </p:custDataLst>
              </p:nvPr>
            </p:nvSpPr>
            <p:spPr bwMode="auto">
              <a:xfrm>
                <a:off x="1876050" y="4024313"/>
                <a:ext cx="512763" cy="131763"/>
              </a:xfrm>
              <a:custGeom>
                <a:avLst/>
                <a:gdLst>
                  <a:gd name="T0" fmla="*/ 318 w 343"/>
                  <a:gd name="T1" fmla="*/ 43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5 w 343"/>
                  <a:gd name="T15" fmla="*/ 76 h 88"/>
                  <a:gd name="T16" fmla="*/ 0 w 343"/>
                  <a:gd name="T17" fmla="*/ 88 h 88"/>
                  <a:gd name="T18" fmla="*/ 343 w 343"/>
                  <a:gd name="T19" fmla="*/ 88 h 88"/>
                  <a:gd name="T20" fmla="*/ 318 w 343"/>
                  <a:gd name="T21" fmla="*/ 4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18" y="43"/>
                    </a:moveTo>
                    <a:cubicBezTo>
                      <a:pt x="304" y="24"/>
                      <a:pt x="288" y="13"/>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48" y="16"/>
                      <a:pt x="23" y="36"/>
                      <a:pt x="5" y="76"/>
                    </a:cubicBezTo>
                    <a:cubicBezTo>
                      <a:pt x="3" y="80"/>
                      <a:pt x="2" y="84"/>
                      <a:pt x="0" y="88"/>
                    </a:cubicBezTo>
                    <a:cubicBezTo>
                      <a:pt x="343" y="88"/>
                      <a:pt x="343" y="88"/>
                      <a:pt x="343" y="88"/>
                    </a:cubicBezTo>
                    <a:cubicBezTo>
                      <a:pt x="336" y="69"/>
                      <a:pt x="327" y="55"/>
                      <a:pt x="318" y="43"/>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5" name="Aichitds5-7"/>
              <p:cNvSpPr/>
              <p:nvPr>
                <p:custDataLst>
                  <p:tags r:id="rId14"/>
                </p:custDataLst>
              </p:nvPr>
            </p:nvSpPr>
            <p:spPr bwMode="auto">
              <a:xfrm>
                <a:off x="3763588" y="3784601"/>
                <a:ext cx="269875" cy="228600"/>
              </a:xfrm>
              <a:custGeom>
                <a:avLst/>
                <a:gdLst>
                  <a:gd name="T0" fmla="*/ 27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4 w 180"/>
                  <a:gd name="T13" fmla="*/ 152 h 152"/>
                  <a:gd name="T14" fmla="*/ 26 w 180"/>
                  <a:gd name="T15" fmla="*/ 152 h 152"/>
                  <a:gd name="T16" fmla="*/ 27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7" y="152"/>
                    </a:moveTo>
                    <a:cubicBezTo>
                      <a:pt x="29" y="152"/>
                      <a:pt x="30" y="152"/>
                      <a:pt x="32" y="152"/>
                    </a:cubicBezTo>
                    <a:cubicBezTo>
                      <a:pt x="155" y="152"/>
                      <a:pt x="155" y="152"/>
                      <a:pt x="155" y="152"/>
                    </a:cubicBezTo>
                    <a:cubicBezTo>
                      <a:pt x="170" y="136"/>
                      <a:pt x="180" y="114"/>
                      <a:pt x="180" y="90"/>
                    </a:cubicBezTo>
                    <a:cubicBezTo>
                      <a:pt x="180" y="40"/>
                      <a:pt x="139" y="0"/>
                      <a:pt x="90" y="0"/>
                    </a:cubicBezTo>
                    <a:cubicBezTo>
                      <a:pt x="40" y="0"/>
                      <a:pt x="0" y="40"/>
                      <a:pt x="0" y="90"/>
                    </a:cubicBezTo>
                    <a:cubicBezTo>
                      <a:pt x="0" y="114"/>
                      <a:pt x="9" y="136"/>
                      <a:pt x="24" y="152"/>
                    </a:cubicBezTo>
                    <a:cubicBezTo>
                      <a:pt x="25" y="152"/>
                      <a:pt x="26" y="152"/>
                      <a:pt x="26" y="152"/>
                    </a:cubicBezTo>
                    <a:cubicBezTo>
                      <a:pt x="26" y="152"/>
                      <a:pt x="27" y="152"/>
                      <a:pt x="27" y="152"/>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1" name="Aichitds5-8"/>
              <p:cNvSpPr/>
              <p:nvPr>
                <p:custDataLst>
                  <p:tags r:id="rId15"/>
                </p:custDataLst>
              </p:nvPr>
            </p:nvSpPr>
            <p:spPr bwMode="auto">
              <a:xfrm>
                <a:off x="3661988"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5" y="16"/>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55" y="13"/>
                      <a:pt x="39" y="24"/>
                      <a:pt x="25" y="43"/>
                    </a:cubicBezTo>
                    <a:cubicBezTo>
                      <a:pt x="16" y="55"/>
                      <a:pt x="8" y="69"/>
                      <a:pt x="0" y="88"/>
                    </a:cubicBezTo>
                    <a:cubicBezTo>
                      <a:pt x="343" y="88"/>
                      <a:pt x="343" y="88"/>
                      <a:pt x="343" y="88"/>
                    </a:cubicBezTo>
                    <a:cubicBezTo>
                      <a:pt x="341" y="84"/>
                      <a:pt x="340" y="80"/>
                      <a:pt x="338" y="76"/>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2" name="Aichitds5-9"/>
              <p:cNvSpPr/>
              <p:nvPr>
                <p:custDataLst>
                  <p:tags r:id="rId16"/>
                </p:custDataLst>
              </p:nvPr>
            </p:nvSpPr>
            <p:spPr bwMode="auto">
              <a:xfrm>
                <a:off x="3177800" y="3784601"/>
                <a:ext cx="268288" cy="228600"/>
              </a:xfrm>
              <a:custGeom>
                <a:avLst/>
                <a:gdLst>
                  <a:gd name="T0" fmla="*/ 27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4 w 180"/>
                  <a:gd name="T13" fmla="*/ 152 h 152"/>
                  <a:gd name="T14" fmla="*/ 26 w 180"/>
                  <a:gd name="T15" fmla="*/ 152 h 152"/>
                  <a:gd name="T16" fmla="*/ 27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7" y="152"/>
                    </a:moveTo>
                    <a:cubicBezTo>
                      <a:pt x="29" y="152"/>
                      <a:pt x="30" y="152"/>
                      <a:pt x="32" y="152"/>
                    </a:cubicBezTo>
                    <a:cubicBezTo>
                      <a:pt x="155" y="152"/>
                      <a:pt x="155" y="152"/>
                      <a:pt x="155" y="152"/>
                    </a:cubicBezTo>
                    <a:cubicBezTo>
                      <a:pt x="170" y="136"/>
                      <a:pt x="180" y="114"/>
                      <a:pt x="180" y="90"/>
                    </a:cubicBezTo>
                    <a:cubicBezTo>
                      <a:pt x="180" y="40"/>
                      <a:pt x="139" y="0"/>
                      <a:pt x="90" y="0"/>
                    </a:cubicBezTo>
                    <a:cubicBezTo>
                      <a:pt x="40" y="0"/>
                      <a:pt x="0" y="40"/>
                      <a:pt x="0" y="90"/>
                    </a:cubicBezTo>
                    <a:cubicBezTo>
                      <a:pt x="0" y="114"/>
                      <a:pt x="9" y="136"/>
                      <a:pt x="24" y="152"/>
                    </a:cubicBezTo>
                    <a:cubicBezTo>
                      <a:pt x="25" y="152"/>
                      <a:pt x="26" y="152"/>
                      <a:pt x="26" y="152"/>
                    </a:cubicBezTo>
                    <a:cubicBezTo>
                      <a:pt x="26" y="152"/>
                      <a:pt x="27" y="152"/>
                      <a:pt x="27" y="152"/>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3" name="Aichitds5-10"/>
              <p:cNvSpPr/>
              <p:nvPr>
                <p:custDataLst>
                  <p:tags r:id="rId17"/>
                </p:custDataLst>
              </p:nvPr>
            </p:nvSpPr>
            <p:spPr bwMode="auto">
              <a:xfrm>
                <a:off x="3076200"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5" y="16"/>
                      <a:pt x="275" y="7"/>
                    </a:cubicBezTo>
                    <a:cubicBezTo>
                      <a:pt x="262" y="1"/>
                      <a:pt x="252" y="0"/>
                      <a:pt x="249" y="0"/>
                    </a:cubicBezTo>
                    <a:cubicBezTo>
                      <a:pt x="247" y="0"/>
                      <a:pt x="246" y="0"/>
                      <a:pt x="244" y="0"/>
                    </a:cubicBezTo>
                    <a:cubicBezTo>
                      <a:pt x="99" y="0"/>
                      <a:pt x="99" y="0"/>
                      <a:pt x="99" y="0"/>
                    </a:cubicBezTo>
                    <a:cubicBezTo>
                      <a:pt x="98" y="0"/>
                      <a:pt x="96" y="0"/>
                      <a:pt x="94" y="0"/>
                    </a:cubicBezTo>
                    <a:cubicBezTo>
                      <a:pt x="91" y="0"/>
                      <a:pt x="81" y="1"/>
                      <a:pt x="68" y="7"/>
                    </a:cubicBezTo>
                    <a:cubicBezTo>
                      <a:pt x="55" y="13"/>
                      <a:pt x="39" y="24"/>
                      <a:pt x="25" y="43"/>
                    </a:cubicBezTo>
                    <a:cubicBezTo>
                      <a:pt x="16" y="55"/>
                      <a:pt x="8" y="69"/>
                      <a:pt x="0" y="88"/>
                    </a:cubicBezTo>
                    <a:cubicBezTo>
                      <a:pt x="343" y="88"/>
                      <a:pt x="343" y="88"/>
                      <a:pt x="343" y="88"/>
                    </a:cubicBezTo>
                    <a:cubicBezTo>
                      <a:pt x="341" y="84"/>
                      <a:pt x="340" y="80"/>
                      <a:pt x="338" y="76"/>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4" name="Aichitds5-11"/>
              <p:cNvSpPr/>
              <p:nvPr>
                <p:custDataLst>
                  <p:tags r:id="rId18"/>
                </p:custDataLst>
              </p:nvPr>
            </p:nvSpPr>
            <p:spPr bwMode="auto">
              <a:xfrm>
                <a:off x="2579313" y="3784601"/>
                <a:ext cx="268288" cy="228600"/>
              </a:xfrm>
              <a:custGeom>
                <a:avLst/>
                <a:gdLst>
                  <a:gd name="T0" fmla="*/ 28 w 180"/>
                  <a:gd name="T1" fmla="*/ 152 h 152"/>
                  <a:gd name="T2" fmla="*/ 32 w 180"/>
                  <a:gd name="T3" fmla="*/ 152 h 152"/>
                  <a:gd name="T4" fmla="*/ 155 w 180"/>
                  <a:gd name="T5" fmla="*/ 152 h 152"/>
                  <a:gd name="T6" fmla="*/ 180 w 180"/>
                  <a:gd name="T7" fmla="*/ 90 h 152"/>
                  <a:gd name="T8" fmla="*/ 90 w 180"/>
                  <a:gd name="T9" fmla="*/ 0 h 152"/>
                  <a:gd name="T10" fmla="*/ 0 w 180"/>
                  <a:gd name="T11" fmla="*/ 90 h 152"/>
                  <a:gd name="T12" fmla="*/ 25 w 180"/>
                  <a:gd name="T13" fmla="*/ 152 h 152"/>
                  <a:gd name="T14" fmla="*/ 27 w 180"/>
                  <a:gd name="T15" fmla="*/ 152 h 152"/>
                  <a:gd name="T16" fmla="*/ 28 w 180"/>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52">
                    <a:moveTo>
                      <a:pt x="28" y="152"/>
                    </a:moveTo>
                    <a:cubicBezTo>
                      <a:pt x="29" y="152"/>
                      <a:pt x="31" y="152"/>
                      <a:pt x="32" y="152"/>
                    </a:cubicBezTo>
                    <a:cubicBezTo>
                      <a:pt x="155" y="152"/>
                      <a:pt x="155" y="152"/>
                      <a:pt x="155" y="152"/>
                    </a:cubicBezTo>
                    <a:cubicBezTo>
                      <a:pt x="171" y="136"/>
                      <a:pt x="180" y="114"/>
                      <a:pt x="180" y="90"/>
                    </a:cubicBezTo>
                    <a:cubicBezTo>
                      <a:pt x="180" y="40"/>
                      <a:pt x="140" y="0"/>
                      <a:pt x="90" y="0"/>
                    </a:cubicBezTo>
                    <a:cubicBezTo>
                      <a:pt x="41" y="0"/>
                      <a:pt x="0" y="40"/>
                      <a:pt x="0" y="90"/>
                    </a:cubicBezTo>
                    <a:cubicBezTo>
                      <a:pt x="0" y="114"/>
                      <a:pt x="10" y="136"/>
                      <a:pt x="25" y="152"/>
                    </a:cubicBezTo>
                    <a:cubicBezTo>
                      <a:pt x="26" y="152"/>
                      <a:pt x="26" y="152"/>
                      <a:pt x="27" y="152"/>
                    </a:cubicBezTo>
                    <a:cubicBezTo>
                      <a:pt x="27" y="152"/>
                      <a:pt x="27" y="152"/>
                      <a:pt x="28" y="152"/>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5" name="Aichitds5-12"/>
              <p:cNvSpPr/>
              <p:nvPr>
                <p:custDataLst>
                  <p:tags r:id="rId19"/>
                </p:custDataLst>
              </p:nvPr>
            </p:nvSpPr>
            <p:spPr bwMode="auto">
              <a:xfrm>
                <a:off x="2479300" y="4024313"/>
                <a:ext cx="512763" cy="131763"/>
              </a:xfrm>
              <a:custGeom>
                <a:avLst/>
                <a:gdLst>
                  <a:gd name="T0" fmla="*/ 338 w 343"/>
                  <a:gd name="T1" fmla="*/ 76 h 88"/>
                  <a:gd name="T2" fmla="*/ 275 w 343"/>
                  <a:gd name="T3" fmla="*/ 7 h 88"/>
                  <a:gd name="T4" fmla="*/ 249 w 343"/>
                  <a:gd name="T5" fmla="*/ 0 h 88"/>
                  <a:gd name="T6" fmla="*/ 244 w 343"/>
                  <a:gd name="T7" fmla="*/ 0 h 88"/>
                  <a:gd name="T8" fmla="*/ 99 w 343"/>
                  <a:gd name="T9" fmla="*/ 0 h 88"/>
                  <a:gd name="T10" fmla="*/ 94 w 343"/>
                  <a:gd name="T11" fmla="*/ 0 h 88"/>
                  <a:gd name="T12" fmla="*/ 68 w 343"/>
                  <a:gd name="T13" fmla="*/ 7 h 88"/>
                  <a:gd name="T14" fmla="*/ 25 w 343"/>
                  <a:gd name="T15" fmla="*/ 43 h 88"/>
                  <a:gd name="T16" fmla="*/ 0 w 343"/>
                  <a:gd name="T17" fmla="*/ 88 h 88"/>
                  <a:gd name="T18" fmla="*/ 343 w 343"/>
                  <a:gd name="T19" fmla="*/ 88 h 88"/>
                  <a:gd name="T20" fmla="*/ 338 w 343"/>
                  <a:gd name="T21"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88">
                    <a:moveTo>
                      <a:pt x="338" y="76"/>
                    </a:moveTo>
                    <a:cubicBezTo>
                      <a:pt x="320" y="36"/>
                      <a:pt x="294" y="16"/>
                      <a:pt x="275" y="7"/>
                    </a:cubicBezTo>
                    <a:cubicBezTo>
                      <a:pt x="262" y="1"/>
                      <a:pt x="252" y="0"/>
                      <a:pt x="249" y="0"/>
                    </a:cubicBezTo>
                    <a:cubicBezTo>
                      <a:pt x="247" y="0"/>
                      <a:pt x="245" y="0"/>
                      <a:pt x="244" y="0"/>
                    </a:cubicBezTo>
                    <a:cubicBezTo>
                      <a:pt x="99" y="0"/>
                      <a:pt x="99" y="0"/>
                      <a:pt x="99" y="0"/>
                    </a:cubicBezTo>
                    <a:cubicBezTo>
                      <a:pt x="97" y="0"/>
                      <a:pt x="96" y="0"/>
                      <a:pt x="94" y="0"/>
                    </a:cubicBezTo>
                    <a:cubicBezTo>
                      <a:pt x="91" y="0"/>
                      <a:pt x="81" y="1"/>
                      <a:pt x="68" y="7"/>
                    </a:cubicBezTo>
                    <a:cubicBezTo>
                      <a:pt x="55" y="13"/>
                      <a:pt x="39" y="24"/>
                      <a:pt x="25" y="43"/>
                    </a:cubicBezTo>
                    <a:cubicBezTo>
                      <a:pt x="16" y="55"/>
                      <a:pt x="7" y="69"/>
                      <a:pt x="0" y="88"/>
                    </a:cubicBezTo>
                    <a:cubicBezTo>
                      <a:pt x="343" y="88"/>
                      <a:pt x="343" y="88"/>
                      <a:pt x="343" y="88"/>
                    </a:cubicBezTo>
                    <a:cubicBezTo>
                      <a:pt x="341" y="84"/>
                      <a:pt x="339" y="80"/>
                      <a:pt x="338" y="76"/>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6" name="Aichitds5-13"/>
              <p:cNvSpPr/>
              <p:nvPr>
                <p:custDataLst>
                  <p:tags r:id="rId20"/>
                </p:custDataLst>
              </p:nvPr>
            </p:nvSpPr>
            <p:spPr bwMode="auto">
              <a:xfrm>
                <a:off x="961650" y="3544888"/>
                <a:ext cx="220663" cy="220663"/>
              </a:xfrm>
              <a:custGeom>
                <a:avLst/>
                <a:gdLst>
                  <a:gd name="T0" fmla="*/ 74 w 148"/>
                  <a:gd name="T1" fmla="*/ 148 h 148"/>
                  <a:gd name="T2" fmla="*/ 122 w 148"/>
                  <a:gd name="T3" fmla="*/ 131 h 148"/>
                  <a:gd name="T4" fmla="*/ 139 w 148"/>
                  <a:gd name="T5" fmla="*/ 110 h 148"/>
                  <a:gd name="T6" fmla="*/ 148 w 148"/>
                  <a:gd name="T7" fmla="*/ 74 h 148"/>
                  <a:gd name="T8" fmla="*/ 74 w 148"/>
                  <a:gd name="T9" fmla="*/ 0 h 148"/>
                  <a:gd name="T10" fmla="*/ 0 w 148"/>
                  <a:gd name="T11" fmla="*/ 74 h 148"/>
                  <a:gd name="T12" fmla="*/ 74 w 148"/>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74" y="148"/>
                    </a:moveTo>
                    <a:cubicBezTo>
                      <a:pt x="92" y="148"/>
                      <a:pt x="109" y="142"/>
                      <a:pt x="122" y="131"/>
                    </a:cubicBezTo>
                    <a:cubicBezTo>
                      <a:pt x="126" y="123"/>
                      <a:pt x="132" y="116"/>
                      <a:pt x="139" y="110"/>
                    </a:cubicBezTo>
                    <a:cubicBezTo>
                      <a:pt x="145" y="99"/>
                      <a:pt x="148" y="87"/>
                      <a:pt x="148" y="74"/>
                    </a:cubicBezTo>
                    <a:cubicBezTo>
                      <a:pt x="148" y="33"/>
                      <a:pt x="115" y="0"/>
                      <a:pt x="74" y="0"/>
                    </a:cubicBezTo>
                    <a:cubicBezTo>
                      <a:pt x="33" y="0"/>
                      <a:pt x="0" y="33"/>
                      <a:pt x="0" y="74"/>
                    </a:cubicBezTo>
                    <a:cubicBezTo>
                      <a:pt x="0" y="115"/>
                      <a:pt x="33" y="148"/>
                      <a:pt x="74" y="148"/>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7" name="Aichitds5-14"/>
              <p:cNvSpPr/>
              <p:nvPr>
                <p:custDataLst>
                  <p:tags r:id="rId21"/>
                </p:custDataLst>
              </p:nvPr>
            </p:nvSpPr>
            <p:spPr bwMode="auto">
              <a:xfrm>
                <a:off x="1302963" y="3544888"/>
                <a:ext cx="220663" cy="220663"/>
              </a:xfrm>
              <a:custGeom>
                <a:avLst/>
                <a:gdLst>
                  <a:gd name="T0" fmla="*/ 60 w 148"/>
                  <a:gd name="T1" fmla="*/ 147 h 148"/>
                  <a:gd name="T2" fmla="*/ 74 w 148"/>
                  <a:gd name="T3" fmla="*/ 148 h 148"/>
                  <a:gd name="T4" fmla="*/ 148 w 148"/>
                  <a:gd name="T5" fmla="*/ 74 h 148"/>
                  <a:gd name="T6" fmla="*/ 74 w 148"/>
                  <a:gd name="T7" fmla="*/ 0 h 148"/>
                  <a:gd name="T8" fmla="*/ 0 w 148"/>
                  <a:gd name="T9" fmla="*/ 74 h 148"/>
                  <a:gd name="T10" fmla="*/ 2 w 148"/>
                  <a:gd name="T11" fmla="*/ 90 h 148"/>
                  <a:gd name="T12" fmla="*/ 60 w 148"/>
                  <a:gd name="T13" fmla="*/ 147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60" y="147"/>
                    </a:moveTo>
                    <a:cubicBezTo>
                      <a:pt x="65" y="148"/>
                      <a:pt x="70" y="148"/>
                      <a:pt x="74" y="148"/>
                    </a:cubicBezTo>
                    <a:cubicBezTo>
                      <a:pt x="115" y="148"/>
                      <a:pt x="148" y="115"/>
                      <a:pt x="148" y="74"/>
                    </a:cubicBezTo>
                    <a:cubicBezTo>
                      <a:pt x="148" y="33"/>
                      <a:pt x="115" y="0"/>
                      <a:pt x="74" y="0"/>
                    </a:cubicBezTo>
                    <a:cubicBezTo>
                      <a:pt x="34" y="0"/>
                      <a:pt x="0" y="33"/>
                      <a:pt x="0" y="74"/>
                    </a:cubicBezTo>
                    <a:cubicBezTo>
                      <a:pt x="0" y="80"/>
                      <a:pt x="1" y="85"/>
                      <a:pt x="2" y="90"/>
                    </a:cubicBezTo>
                    <a:cubicBezTo>
                      <a:pt x="29" y="99"/>
                      <a:pt x="51" y="120"/>
                      <a:pt x="60" y="147"/>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8" name="Aichitds5-15"/>
              <p:cNvSpPr/>
              <p:nvPr>
                <p:custDataLst>
                  <p:tags r:id="rId22"/>
                </p:custDataLst>
              </p:nvPr>
            </p:nvSpPr>
            <p:spPr bwMode="auto">
              <a:xfrm>
                <a:off x="1645863" y="3544888"/>
                <a:ext cx="220663" cy="214313"/>
              </a:xfrm>
              <a:custGeom>
                <a:avLst/>
                <a:gdLst>
                  <a:gd name="T0" fmla="*/ 136 w 148"/>
                  <a:gd name="T1" fmla="*/ 86 h 144"/>
                  <a:gd name="T2" fmla="*/ 147 w 148"/>
                  <a:gd name="T3" fmla="*/ 86 h 144"/>
                  <a:gd name="T4" fmla="*/ 148 w 148"/>
                  <a:gd name="T5" fmla="*/ 74 h 144"/>
                  <a:gd name="T6" fmla="*/ 74 w 148"/>
                  <a:gd name="T7" fmla="*/ 0 h 144"/>
                  <a:gd name="T8" fmla="*/ 0 w 148"/>
                  <a:gd name="T9" fmla="*/ 74 h 144"/>
                  <a:gd name="T10" fmla="*/ 50 w 148"/>
                  <a:gd name="T11" fmla="*/ 144 h 144"/>
                  <a:gd name="T12" fmla="*/ 136 w 148"/>
                  <a:gd name="T13" fmla="*/ 86 h 144"/>
                </a:gdLst>
                <a:ahLst/>
                <a:cxnLst>
                  <a:cxn ang="0">
                    <a:pos x="T0" y="T1"/>
                  </a:cxn>
                  <a:cxn ang="0">
                    <a:pos x="T2" y="T3"/>
                  </a:cxn>
                  <a:cxn ang="0">
                    <a:pos x="T4" y="T5"/>
                  </a:cxn>
                  <a:cxn ang="0">
                    <a:pos x="T6" y="T7"/>
                  </a:cxn>
                  <a:cxn ang="0">
                    <a:pos x="T8" y="T9"/>
                  </a:cxn>
                  <a:cxn ang="0">
                    <a:pos x="T10" y="T11"/>
                  </a:cxn>
                  <a:cxn ang="0">
                    <a:pos x="T12" y="T13"/>
                  </a:cxn>
                </a:cxnLst>
                <a:rect l="0" t="0" r="r" b="b"/>
                <a:pathLst>
                  <a:path w="148" h="144">
                    <a:moveTo>
                      <a:pt x="136" y="86"/>
                    </a:moveTo>
                    <a:cubicBezTo>
                      <a:pt x="139" y="86"/>
                      <a:pt x="143" y="86"/>
                      <a:pt x="147" y="86"/>
                    </a:cubicBezTo>
                    <a:cubicBezTo>
                      <a:pt x="148" y="82"/>
                      <a:pt x="148" y="78"/>
                      <a:pt x="148" y="74"/>
                    </a:cubicBezTo>
                    <a:cubicBezTo>
                      <a:pt x="148" y="33"/>
                      <a:pt x="115" y="0"/>
                      <a:pt x="74" y="0"/>
                    </a:cubicBezTo>
                    <a:cubicBezTo>
                      <a:pt x="33" y="0"/>
                      <a:pt x="0" y="33"/>
                      <a:pt x="0" y="74"/>
                    </a:cubicBezTo>
                    <a:cubicBezTo>
                      <a:pt x="0" y="106"/>
                      <a:pt x="21" y="134"/>
                      <a:pt x="50" y="144"/>
                    </a:cubicBezTo>
                    <a:cubicBezTo>
                      <a:pt x="63" y="110"/>
                      <a:pt x="97" y="86"/>
                      <a:pt x="136" y="86"/>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39" name="Aichitds5-16"/>
              <p:cNvSpPr/>
              <p:nvPr>
                <p:custDataLst>
                  <p:tags r:id="rId23"/>
                </p:custDataLst>
              </p:nvPr>
            </p:nvSpPr>
            <p:spPr bwMode="auto">
              <a:xfrm>
                <a:off x="1987175" y="3544888"/>
                <a:ext cx="222250" cy="220663"/>
              </a:xfrm>
              <a:prstGeom prst="ellipse">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0" name="Aichitds5-17"/>
              <p:cNvSpPr/>
              <p:nvPr>
                <p:custDataLst>
                  <p:tags r:id="rId24"/>
                </p:custDataLst>
              </p:nvPr>
            </p:nvSpPr>
            <p:spPr bwMode="auto">
              <a:xfrm>
                <a:off x="2328488" y="3544888"/>
                <a:ext cx="222250" cy="169863"/>
              </a:xfrm>
              <a:custGeom>
                <a:avLst/>
                <a:gdLst>
                  <a:gd name="T0" fmla="*/ 137 w 148"/>
                  <a:gd name="T1" fmla="*/ 114 h 114"/>
                  <a:gd name="T2" fmla="*/ 148 w 148"/>
                  <a:gd name="T3" fmla="*/ 74 h 114"/>
                  <a:gd name="T4" fmla="*/ 74 w 148"/>
                  <a:gd name="T5" fmla="*/ 0 h 114"/>
                  <a:gd name="T6" fmla="*/ 0 w 148"/>
                  <a:gd name="T7" fmla="*/ 74 h 114"/>
                  <a:gd name="T8" fmla="*/ 9 w 148"/>
                  <a:gd name="T9" fmla="*/ 109 h 114"/>
                  <a:gd name="T10" fmla="*/ 70 w 148"/>
                  <a:gd name="T11" fmla="*/ 86 h 114"/>
                  <a:gd name="T12" fmla="*/ 137 w 148"/>
                  <a:gd name="T13" fmla="*/ 114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7" y="114"/>
                    </a:moveTo>
                    <a:cubicBezTo>
                      <a:pt x="144" y="102"/>
                      <a:pt x="148" y="89"/>
                      <a:pt x="148" y="74"/>
                    </a:cubicBezTo>
                    <a:cubicBezTo>
                      <a:pt x="148" y="33"/>
                      <a:pt x="115" y="0"/>
                      <a:pt x="74" y="0"/>
                    </a:cubicBezTo>
                    <a:cubicBezTo>
                      <a:pt x="33" y="0"/>
                      <a:pt x="0" y="33"/>
                      <a:pt x="0" y="74"/>
                    </a:cubicBezTo>
                    <a:cubicBezTo>
                      <a:pt x="0" y="87"/>
                      <a:pt x="3" y="98"/>
                      <a:pt x="9" y="109"/>
                    </a:cubicBezTo>
                    <a:cubicBezTo>
                      <a:pt x="25" y="94"/>
                      <a:pt x="46" y="86"/>
                      <a:pt x="70" y="86"/>
                    </a:cubicBezTo>
                    <a:cubicBezTo>
                      <a:pt x="96" y="86"/>
                      <a:pt x="120" y="96"/>
                      <a:pt x="137" y="114"/>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1" name="Aichitds5-18"/>
              <p:cNvSpPr/>
              <p:nvPr>
                <p:custDataLst>
                  <p:tags r:id="rId25"/>
                </p:custDataLst>
              </p:nvPr>
            </p:nvSpPr>
            <p:spPr bwMode="auto">
              <a:xfrm>
                <a:off x="2671388" y="3544888"/>
                <a:ext cx="222250" cy="220663"/>
              </a:xfrm>
              <a:prstGeom prst="ellipse">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2" name="Aichitds5-19"/>
              <p:cNvSpPr/>
              <p:nvPr>
                <p:custDataLst>
                  <p:tags r:id="rId26"/>
                </p:custDataLst>
              </p:nvPr>
            </p:nvSpPr>
            <p:spPr bwMode="auto">
              <a:xfrm>
                <a:off x="3012700" y="3544888"/>
                <a:ext cx="220663" cy="217488"/>
              </a:xfrm>
              <a:custGeom>
                <a:avLst/>
                <a:gdLst>
                  <a:gd name="T0" fmla="*/ 148 w 148"/>
                  <a:gd name="T1" fmla="*/ 74 h 146"/>
                  <a:gd name="T2" fmla="*/ 74 w 148"/>
                  <a:gd name="T3" fmla="*/ 0 h 146"/>
                  <a:gd name="T4" fmla="*/ 0 w 148"/>
                  <a:gd name="T5" fmla="*/ 74 h 146"/>
                  <a:gd name="T6" fmla="*/ 1 w 148"/>
                  <a:gd name="T7" fmla="*/ 86 h 146"/>
                  <a:gd name="T8" fmla="*/ 4 w 148"/>
                  <a:gd name="T9" fmla="*/ 86 h 146"/>
                  <a:gd name="T10" fmla="*/ 91 w 148"/>
                  <a:gd name="T11" fmla="*/ 146 h 146"/>
                  <a:gd name="T12" fmla="*/ 148 w 148"/>
                  <a:gd name="T13" fmla="*/ 74 h 146"/>
                </a:gdLst>
                <a:ahLst/>
                <a:cxnLst>
                  <a:cxn ang="0">
                    <a:pos x="T0" y="T1"/>
                  </a:cxn>
                  <a:cxn ang="0">
                    <a:pos x="T2" y="T3"/>
                  </a:cxn>
                  <a:cxn ang="0">
                    <a:pos x="T4" y="T5"/>
                  </a:cxn>
                  <a:cxn ang="0">
                    <a:pos x="T6" y="T7"/>
                  </a:cxn>
                  <a:cxn ang="0">
                    <a:pos x="T8" y="T9"/>
                  </a:cxn>
                  <a:cxn ang="0">
                    <a:pos x="T10" y="T11"/>
                  </a:cxn>
                  <a:cxn ang="0">
                    <a:pos x="T12" y="T13"/>
                  </a:cxn>
                </a:cxnLst>
                <a:rect l="0" t="0" r="r" b="b"/>
                <a:pathLst>
                  <a:path w="148" h="146">
                    <a:moveTo>
                      <a:pt x="148" y="74"/>
                    </a:moveTo>
                    <a:cubicBezTo>
                      <a:pt x="148" y="33"/>
                      <a:pt x="115" y="0"/>
                      <a:pt x="74" y="0"/>
                    </a:cubicBezTo>
                    <a:cubicBezTo>
                      <a:pt x="33" y="0"/>
                      <a:pt x="0" y="33"/>
                      <a:pt x="0" y="74"/>
                    </a:cubicBezTo>
                    <a:cubicBezTo>
                      <a:pt x="0" y="78"/>
                      <a:pt x="1" y="82"/>
                      <a:pt x="1" y="86"/>
                    </a:cubicBezTo>
                    <a:cubicBezTo>
                      <a:pt x="2" y="86"/>
                      <a:pt x="3" y="86"/>
                      <a:pt x="4" y="86"/>
                    </a:cubicBezTo>
                    <a:cubicBezTo>
                      <a:pt x="44" y="86"/>
                      <a:pt x="78" y="111"/>
                      <a:pt x="91" y="146"/>
                    </a:cubicBezTo>
                    <a:cubicBezTo>
                      <a:pt x="124" y="139"/>
                      <a:pt x="148" y="109"/>
                      <a:pt x="148" y="74"/>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3" name="Aichitds5-20"/>
              <p:cNvSpPr/>
              <p:nvPr>
                <p:custDataLst>
                  <p:tags r:id="rId27"/>
                </p:custDataLst>
              </p:nvPr>
            </p:nvSpPr>
            <p:spPr bwMode="auto">
              <a:xfrm>
                <a:off x="3355600" y="3544888"/>
                <a:ext cx="220663" cy="220663"/>
              </a:xfrm>
              <a:custGeom>
                <a:avLst/>
                <a:gdLst>
                  <a:gd name="T0" fmla="*/ 147 w 148"/>
                  <a:gd name="T1" fmla="*/ 88 h 148"/>
                  <a:gd name="T2" fmla="*/ 148 w 148"/>
                  <a:gd name="T3" fmla="*/ 74 h 148"/>
                  <a:gd name="T4" fmla="*/ 74 w 148"/>
                  <a:gd name="T5" fmla="*/ 0 h 148"/>
                  <a:gd name="T6" fmla="*/ 0 w 148"/>
                  <a:gd name="T7" fmla="*/ 74 h 148"/>
                  <a:gd name="T8" fmla="*/ 74 w 148"/>
                  <a:gd name="T9" fmla="*/ 148 h 148"/>
                  <a:gd name="T10" fmla="*/ 79 w 148"/>
                  <a:gd name="T11" fmla="*/ 148 h 148"/>
                  <a:gd name="T12" fmla="*/ 147 w 148"/>
                  <a:gd name="T13" fmla="*/ 88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147" y="88"/>
                    </a:moveTo>
                    <a:cubicBezTo>
                      <a:pt x="147" y="83"/>
                      <a:pt x="148" y="79"/>
                      <a:pt x="148" y="74"/>
                    </a:cubicBezTo>
                    <a:cubicBezTo>
                      <a:pt x="148" y="33"/>
                      <a:pt x="115" y="0"/>
                      <a:pt x="74" y="0"/>
                    </a:cubicBezTo>
                    <a:cubicBezTo>
                      <a:pt x="33" y="0"/>
                      <a:pt x="0" y="33"/>
                      <a:pt x="0" y="74"/>
                    </a:cubicBezTo>
                    <a:cubicBezTo>
                      <a:pt x="0" y="115"/>
                      <a:pt x="33" y="148"/>
                      <a:pt x="74" y="148"/>
                    </a:cubicBezTo>
                    <a:cubicBezTo>
                      <a:pt x="76" y="148"/>
                      <a:pt x="77" y="148"/>
                      <a:pt x="79" y="148"/>
                    </a:cubicBezTo>
                    <a:cubicBezTo>
                      <a:pt x="89" y="118"/>
                      <a:pt x="115" y="95"/>
                      <a:pt x="147" y="88"/>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4" name="Aichitds5-21"/>
              <p:cNvSpPr/>
              <p:nvPr>
                <p:custDataLst>
                  <p:tags r:id="rId28"/>
                </p:custDataLst>
              </p:nvPr>
            </p:nvSpPr>
            <p:spPr bwMode="auto">
              <a:xfrm>
                <a:off x="3684213" y="3544888"/>
                <a:ext cx="222250" cy="220663"/>
              </a:xfrm>
              <a:custGeom>
                <a:avLst/>
                <a:gdLst>
                  <a:gd name="T0" fmla="*/ 0 w 148"/>
                  <a:gd name="T1" fmla="*/ 74 h 148"/>
                  <a:gd name="T2" fmla="*/ 9 w 148"/>
                  <a:gd name="T3" fmla="*/ 110 h 148"/>
                  <a:gd name="T4" fmla="*/ 26 w 148"/>
                  <a:gd name="T5" fmla="*/ 131 h 148"/>
                  <a:gd name="T6" fmla="*/ 74 w 148"/>
                  <a:gd name="T7" fmla="*/ 148 h 148"/>
                  <a:gd name="T8" fmla="*/ 148 w 148"/>
                  <a:gd name="T9" fmla="*/ 74 h 148"/>
                  <a:gd name="T10" fmla="*/ 74 w 148"/>
                  <a:gd name="T11" fmla="*/ 0 h 148"/>
                  <a:gd name="T12" fmla="*/ 0 w 148"/>
                  <a:gd name="T13" fmla="*/ 74 h 148"/>
                </a:gdLst>
                <a:ahLst/>
                <a:cxnLst>
                  <a:cxn ang="0">
                    <a:pos x="T0" y="T1"/>
                  </a:cxn>
                  <a:cxn ang="0">
                    <a:pos x="T2" y="T3"/>
                  </a:cxn>
                  <a:cxn ang="0">
                    <a:pos x="T4" y="T5"/>
                  </a:cxn>
                  <a:cxn ang="0">
                    <a:pos x="T6" y="T7"/>
                  </a:cxn>
                  <a:cxn ang="0">
                    <a:pos x="T8" y="T9"/>
                  </a:cxn>
                  <a:cxn ang="0">
                    <a:pos x="T10" y="T11"/>
                  </a:cxn>
                  <a:cxn ang="0">
                    <a:pos x="T12" y="T13"/>
                  </a:cxn>
                </a:cxnLst>
                <a:rect l="0" t="0" r="r" b="b"/>
                <a:pathLst>
                  <a:path w="148" h="148">
                    <a:moveTo>
                      <a:pt x="0" y="74"/>
                    </a:moveTo>
                    <a:cubicBezTo>
                      <a:pt x="0" y="87"/>
                      <a:pt x="3" y="99"/>
                      <a:pt x="9" y="110"/>
                    </a:cubicBezTo>
                    <a:cubicBezTo>
                      <a:pt x="16" y="116"/>
                      <a:pt x="21" y="123"/>
                      <a:pt x="26" y="131"/>
                    </a:cubicBezTo>
                    <a:cubicBezTo>
                      <a:pt x="39" y="142"/>
                      <a:pt x="56" y="148"/>
                      <a:pt x="74" y="148"/>
                    </a:cubicBezTo>
                    <a:cubicBezTo>
                      <a:pt x="115" y="148"/>
                      <a:pt x="148" y="115"/>
                      <a:pt x="148" y="74"/>
                    </a:cubicBezTo>
                    <a:cubicBezTo>
                      <a:pt x="148" y="33"/>
                      <a:pt x="115" y="0"/>
                      <a:pt x="74" y="0"/>
                    </a:cubicBezTo>
                    <a:cubicBezTo>
                      <a:pt x="33" y="0"/>
                      <a:pt x="0" y="33"/>
                      <a:pt x="0" y="74"/>
                    </a:cubicBez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5" name="Aichitds5-22"/>
              <p:cNvSpPr/>
              <p:nvPr>
                <p:custDataLst>
                  <p:tags r:id="rId29"/>
                </p:custDataLst>
              </p:nvPr>
            </p:nvSpPr>
            <p:spPr bwMode="auto">
              <a:xfrm>
                <a:off x="1136275" y="3684588"/>
                <a:ext cx="252413" cy="254000"/>
              </a:xfrm>
              <a:prstGeom prst="ellipse">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6" name="Aichitds5-23"/>
              <p:cNvSpPr/>
              <p:nvPr>
                <p:custDataLst>
                  <p:tags r:id="rId30"/>
                </p:custDataLst>
              </p:nvPr>
            </p:nvSpPr>
            <p:spPr bwMode="auto">
              <a:xfrm>
                <a:off x="1722063" y="3684588"/>
                <a:ext cx="252413" cy="254000"/>
              </a:xfrm>
              <a:prstGeom prst="ellipse">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7" name="Aichitds5-24"/>
              <p:cNvSpPr/>
              <p:nvPr>
                <p:custDataLst>
                  <p:tags r:id="rId31"/>
                </p:custDataLst>
              </p:nvPr>
            </p:nvSpPr>
            <p:spPr bwMode="auto">
              <a:xfrm>
                <a:off x="2306263" y="3684588"/>
                <a:ext cx="254000" cy="254000"/>
              </a:xfrm>
              <a:prstGeom prst="ellipse">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8" name="Aichitds5-25"/>
              <p:cNvSpPr/>
              <p:nvPr>
                <p:custDataLst>
                  <p:tags r:id="rId32"/>
                </p:custDataLst>
              </p:nvPr>
            </p:nvSpPr>
            <p:spPr bwMode="auto">
              <a:xfrm>
                <a:off x="2893638" y="3684588"/>
                <a:ext cx="252413" cy="254000"/>
              </a:xfrm>
              <a:prstGeom prst="ellipse">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49" name="Aichitds5-26"/>
              <p:cNvSpPr/>
              <p:nvPr>
                <p:custDataLst>
                  <p:tags r:id="rId33"/>
                </p:custDataLst>
              </p:nvPr>
            </p:nvSpPr>
            <p:spPr bwMode="auto">
              <a:xfrm>
                <a:off x="3477838" y="3684588"/>
                <a:ext cx="252413" cy="254000"/>
              </a:xfrm>
              <a:prstGeom prst="ellipse">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24" name="Aichitds5-27"/>
              <p:cNvSpPr/>
              <p:nvPr>
                <p:custDataLst>
                  <p:tags r:id="rId34"/>
                </p:custDataLst>
              </p:nvPr>
            </p:nvSpPr>
            <p:spPr bwMode="auto">
              <a:xfrm>
                <a:off x="598113" y="4175126"/>
                <a:ext cx="3670300" cy="350838"/>
              </a:xfrm>
              <a:prstGeom prst="rect">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1" name="Aichitds5-28"/>
              <p:cNvSpPr/>
              <p:nvPr>
                <p:custDataLst>
                  <p:tags r:id="rId35"/>
                </p:custDataLst>
              </p:nvPr>
            </p:nvSpPr>
            <p:spPr bwMode="auto">
              <a:xfrm>
                <a:off x="1128338" y="1970088"/>
                <a:ext cx="2611438" cy="1233488"/>
              </a:xfrm>
              <a:custGeom>
                <a:avLst/>
                <a:gdLst>
                  <a:gd name="T0" fmla="*/ 286 w 1645"/>
                  <a:gd name="T1" fmla="*/ 770 h 777"/>
                  <a:gd name="T2" fmla="*/ 286 w 1645"/>
                  <a:gd name="T3" fmla="*/ 739 h 777"/>
                  <a:gd name="T4" fmla="*/ 37 w 1645"/>
                  <a:gd name="T5" fmla="*/ 739 h 777"/>
                  <a:gd name="T6" fmla="*/ 37 w 1645"/>
                  <a:gd name="T7" fmla="*/ 38 h 777"/>
                  <a:gd name="T8" fmla="*/ 1607 w 1645"/>
                  <a:gd name="T9" fmla="*/ 38 h 777"/>
                  <a:gd name="T10" fmla="*/ 1607 w 1645"/>
                  <a:gd name="T11" fmla="*/ 739 h 777"/>
                  <a:gd name="T12" fmla="*/ 396 w 1645"/>
                  <a:gd name="T13" fmla="*/ 739 h 777"/>
                  <a:gd name="T14" fmla="*/ 396 w 1645"/>
                  <a:gd name="T15" fmla="*/ 770 h 777"/>
                  <a:gd name="T16" fmla="*/ 396 w 1645"/>
                  <a:gd name="T17" fmla="*/ 777 h 777"/>
                  <a:gd name="T18" fmla="*/ 1645 w 1645"/>
                  <a:gd name="T19" fmla="*/ 777 h 777"/>
                  <a:gd name="T20" fmla="*/ 1645 w 1645"/>
                  <a:gd name="T21" fmla="*/ 0 h 777"/>
                  <a:gd name="T22" fmla="*/ 0 w 1645"/>
                  <a:gd name="T23" fmla="*/ 0 h 777"/>
                  <a:gd name="T24" fmla="*/ 0 w 1645"/>
                  <a:gd name="T25" fmla="*/ 777 h 777"/>
                  <a:gd name="T26" fmla="*/ 286 w 1645"/>
                  <a:gd name="T27" fmla="*/ 777 h 777"/>
                  <a:gd name="T28" fmla="*/ 286 w 1645"/>
                  <a:gd name="T29" fmla="*/ 770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45" h="777">
                    <a:moveTo>
                      <a:pt x="286" y="770"/>
                    </a:moveTo>
                    <a:lnTo>
                      <a:pt x="286" y="739"/>
                    </a:lnTo>
                    <a:lnTo>
                      <a:pt x="37" y="739"/>
                    </a:lnTo>
                    <a:lnTo>
                      <a:pt x="37" y="38"/>
                    </a:lnTo>
                    <a:lnTo>
                      <a:pt x="1607" y="38"/>
                    </a:lnTo>
                    <a:lnTo>
                      <a:pt x="1607" y="739"/>
                    </a:lnTo>
                    <a:lnTo>
                      <a:pt x="396" y="739"/>
                    </a:lnTo>
                    <a:lnTo>
                      <a:pt x="396" y="770"/>
                    </a:lnTo>
                    <a:lnTo>
                      <a:pt x="396" y="777"/>
                    </a:lnTo>
                    <a:lnTo>
                      <a:pt x="1645" y="777"/>
                    </a:lnTo>
                    <a:lnTo>
                      <a:pt x="1645" y="0"/>
                    </a:lnTo>
                    <a:lnTo>
                      <a:pt x="0" y="0"/>
                    </a:lnTo>
                    <a:lnTo>
                      <a:pt x="0" y="777"/>
                    </a:lnTo>
                    <a:lnTo>
                      <a:pt x="286" y="777"/>
                    </a:lnTo>
                    <a:lnTo>
                      <a:pt x="286" y="770"/>
                    </a:ln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2" name="Aichitds5-29"/>
              <p:cNvSpPr/>
              <p:nvPr>
                <p:custDataLst>
                  <p:tags r:id="rId36"/>
                </p:custDataLst>
              </p:nvPr>
            </p:nvSpPr>
            <p:spPr bwMode="auto">
              <a:xfrm>
                <a:off x="1525213" y="2892426"/>
                <a:ext cx="417513" cy="611188"/>
              </a:xfrm>
              <a:custGeom>
                <a:avLst/>
                <a:gdLst>
                  <a:gd name="T0" fmla="*/ 147 w 279"/>
                  <a:gd name="T1" fmla="*/ 86 h 409"/>
                  <a:gd name="T2" fmla="*/ 274 w 279"/>
                  <a:gd name="T3" fmla="*/ 26 h 409"/>
                  <a:gd name="T4" fmla="*/ 252 w 279"/>
                  <a:gd name="T5" fmla="*/ 6 h 409"/>
                  <a:gd name="T6" fmla="*/ 144 w 279"/>
                  <a:gd name="T7" fmla="*/ 56 h 409"/>
                  <a:gd name="T8" fmla="*/ 132 w 279"/>
                  <a:gd name="T9" fmla="*/ 58 h 409"/>
                  <a:gd name="T10" fmla="*/ 130 w 279"/>
                  <a:gd name="T11" fmla="*/ 58 h 409"/>
                  <a:gd name="T12" fmla="*/ 61 w 279"/>
                  <a:gd name="T13" fmla="*/ 58 h 409"/>
                  <a:gd name="T14" fmla="*/ 15 w 279"/>
                  <a:gd name="T15" fmla="*/ 84 h 409"/>
                  <a:gd name="T16" fmla="*/ 0 w 279"/>
                  <a:gd name="T17" fmla="*/ 116 h 409"/>
                  <a:gd name="T18" fmla="*/ 1 w 279"/>
                  <a:gd name="T19" fmla="*/ 124 h 409"/>
                  <a:gd name="T20" fmla="*/ 35 w 279"/>
                  <a:gd name="T21" fmla="*/ 151 h 409"/>
                  <a:gd name="T22" fmla="*/ 104 w 279"/>
                  <a:gd name="T23" fmla="*/ 154 h 409"/>
                  <a:gd name="T24" fmla="*/ 101 w 279"/>
                  <a:gd name="T25" fmla="*/ 124 h 409"/>
                  <a:gd name="T26" fmla="*/ 36 w 279"/>
                  <a:gd name="T27" fmla="*/ 120 h 409"/>
                  <a:gd name="T28" fmla="*/ 30 w 279"/>
                  <a:gd name="T29" fmla="*/ 116 h 409"/>
                  <a:gd name="T30" fmla="*/ 30 w 279"/>
                  <a:gd name="T31" fmla="*/ 116 h 409"/>
                  <a:gd name="T32" fmla="*/ 46 w 279"/>
                  <a:gd name="T33" fmla="*/ 96 h 409"/>
                  <a:gd name="T34" fmla="*/ 73 w 279"/>
                  <a:gd name="T35" fmla="*/ 121 h 409"/>
                  <a:gd name="T36" fmla="*/ 89 w 279"/>
                  <a:gd name="T37" fmla="*/ 121 h 409"/>
                  <a:gd name="T38" fmla="*/ 78 w 279"/>
                  <a:gd name="T39" fmla="*/ 86 h 409"/>
                  <a:gd name="T40" fmla="*/ 115 w 279"/>
                  <a:gd name="T41" fmla="*/ 86 h 409"/>
                  <a:gd name="T42" fmla="*/ 104 w 279"/>
                  <a:gd name="T43" fmla="*/ 120 h 409"/>
                  <a:gd name="T44" fmla="*/ 104 w 279"/>
                  <a:gd name="T45" fmla="*/ 158 h 409"/>
                  <a:gd name="T46" fmla="*/ 104 w 279"/>
                  <a:gd name="T47" fmla="*/ 171 h 409"/>
                  <a:gd name="T48" fmla="*/ 89 w 279"/>
                  <a:gd name="T49" fmla="*/ 159 h 409"/>
                  <a:gd name="T50" fmla="*/ 46 w 279"/>
                  <a:gd name="T51" fmla="*/ 157 h 409"/>
                  <a:gd name="T52" fmla="*/ 46 w 279"/>
                  <a:gd name="T53" fmla="*/ 201 h 409"/>
                  <a:gd name="T54" fmla="*/ 69 w 279"/>
                  <a:gd name="T55" fmla="*/ 409 h 409"/>
                  <a:gd name="T56" fmla="*/ 92 w 279"/>
                  <a:gd name="T57" fmla="*/ 216 h 409"/>
                  <a:gd name="T58" fmla="*/ 101 w 279"/>
                  <a:gd name="T59" fmla="*/ 385 h 409"/>
                  <a:gd name="T60" fmla="*/ 147 w 279"/>
                  <a:gd name="T61" fmla="*/ 385 h 409"/>
                  <a:gd name="T62" fmla="*/ 147 w 279"/>
                  <a:gd name="T63" fmla="*/ 16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9" h="409">
                    <a:moveTo>
                      <a:pt x="147" y="165"/>
                    </a:moveTo>
                    <a:cubicBezTo>
                      <a:pt x="147" y="86"/>
                      <a:pt x="147" y="86"/>
                      <a:pt x="147" y="86"/>
                    </a:cubicBezTo>
                    <a:cubicBezTo>
                      <a:pt x="157" y="84"/>
                      <a:pt x="170" y="81"/>
                      <a:pt x="185" y="77"/>
                    </a:cubicBezTo>
                    <a:cubicBezTo>
                      <a:pt x="214" y="68"/>
                      <a:pt x="248" y="54"/>
                      <a:pt x="274" y="26"/>
                    </a:cubicBezTo>
                    <a:cubicBezTo>
                      <a:pt x="279" y="20"/>
                      <a:pt x="279" y="11"/>
                      <a:pt x="273" y="5"/>
                    </a:cubicBezTo>
                    <a:cubicBezTo>
                      <a:pt x="267" y="0"/>
                      <a:pt x="257" y="0"/>
                      <a:pt x="252" y="6"/>
                    </a:cubicBezTo>
                    <a:cubicBezTo>
                      <a:pt x="233" y="27"/>
                      <a:pt x="202" y="40"/>
                      <a:pt x="177" y="48"/>
                    </a:cubicBezTo>
                    <a:cubicBezTo>
                      <a:pt x="164" y="52"/>
                      <a:pt x="152" y="54"/>
                      <a:pt x="144" y="56"/>
                    </a:cubicBezTo>
                    <a:cubicBezTo>
                      <a:pt x="140" y="57"/>
                      <a:pt x="136" y="57"/>
                      <a:pt x="134" y="57"/>
                    </a:cubicBezTo>
                    <a:cubicBezTo>
                      <a:pt x="133" y="57"/>
                      <a:pt x="132" y="58"/>
                      <a:pt x="132" y="58"/>
                    </a:cubicBezTo>
                    <a:cubicBezTo>
                      <a:pt x="131" y="58"/>
                      <a:pt x="131" y="58"/>
                      <a:pt x="131" y="58"/>
                    </a:cubicBezTo>
                    <a:cubicBezTo>
                      <a:pt x="131" y="58"/>
                      <a:pt x="131" y="58"/>
                      <a:pt x="130" y="58"/>
                    </a:cubicBezTo>
                    <a:cubicBezTo>
                      <a:pt x="62" y="58"/>
                      <a:pt x="62" y="58"/>
                      <a:pt x="62" y="58"/>
                    </a:cubicBezTo>
                    <a:cubicBezTo>
                      <a:pt x="62" y="58"/>
                      <a:pt x="61" y="58"/>
                      <a:pt x="61" y="58"/>
                    </a:cubicBezTo>
                    <a:cubicBezTo>
                      <a:pt x="53" y="58"/>
                      <a:pt x="47" y="60"/>
                      <a:pt x="41" y="63"/>
                    </a:cubicBezTo>
                    <a:cubicBezTo>
                      <a:pt x="32" y="68"/>
                      <a:pt x="22" y="75"/>
                      <a:pt x="15" y="84"/>
                    </a:cubicBezTo>
                    <a:cubicBezTo>
                      <a:pt x="11" y="88"/>
                      <a:pt x="8" y="93"/>
                      <a:pt x="5" y="98"/>
                    </a:cubicBezTo>
                    <a:cubicBezTo>
                      <a:pt x="2" y="103"/>
                      <a:pt x="0" y="109"/>
                      <a:pt x="0" y="116"/>
                    </a:cubicBezTo>
                    <a:cubicBezTo>
                      <a:pt x="0" y="119"/>
                      <a:pt x="1" y="121"/>
                      <a:pt x="1" y="124"/>
                    </a:cubicBezTo>
                    <a:cubicBezTo>
                      <a:pt x="1" y="124"/>
                      <a:pt x="1" y="124"/>
                      <a:pt x="1" y="124"/>
                    </a:cubicBezTo>
                    <a:cubicBezTo>
                      <a:pt x="3" y="129"/>
                      <a:pt x="6" y="135"/>
                      <a:pt x="10" y="139"/>
                    </a:cubicBezTo>
                    <a:cubicBezTo>
                      <a:pt x="16" y="145"/>
                      <a:pt x="25" y="149"/>
                      <a:pt x="35" y="151"/>
                    </a:cubicBezTo>
                    <a:cubicBezTo>
                      <a:pt x="46" y="154"/>
                      <a:pt x="58" y="155"/>
                      <a:pt x="74" y="155"/>
                    </a:cubicBezTo>
                    <a:cubicBezTo>
                      <a:pt x="83" y="155"/>
                      <a:pt x="93" y="155"/>
                      <a:pt x="104" y="154"/>
                    </a:cubicBezTo>
                    <a:cubicBezTo>
                      <a:pt x="112" y="153"/>
                      <a:pt x="118" y="146"/>
                      <a:pt x="118" y="138"/>
                    </a:cubicBezTo>
                    <a:cubicBezTo>
                      <a:pt x="117" y="129"/>
                      <a:pt x="110" y="123"/>
                      <a:pt x="101" y="124"/>
                    </a:cubicBezTo>
                    <a:cubicBezTo>
                      <a:pt x="91" y="125"/>
                      <a:pt x="82" y="125"/>
                      <a:pt x="74" y="125"/>
                    </a:cubicBezTo>
                    <a:cubicBezTo>
                      <a:pt x="55" y="125"/>
                      <a:pt x="43" y="123"/>
                      <a:pt x="36" y="120"/>
                    </a:cubicBezTo>
                    <a:cubicBezTo>
                      <a:pt x="33" y="119"/>
                      <a:pt x="32" y="118"/>
                      <a:pt x="31" y="117"/>
                    </a:cubicBezTo>
                    <a:cubicBezTo>
                      <a:pt x="30" y="116"/>
                      <a:pt x="30" y="116"/>
                      <a:pt x="30" y="116"/>
                    </a:cubicBezTo>
                    <a:cubicBezTo>
                      <a:pt x="30" y="116"/>
                      <a:pt x="30" y="116"/>
                      <a:pt x="30" y="116"/>
                    </a:cubicBezTo>
                    <a:cubicBezTo>
                      <a:pt x="30" y="116"/>
                      <a:pt x="30" y="116"/>
                      <a:pt x="30" y="116"/>
                    </a:cubicBezTo>
                    <a:cubicBezTo>
                      <a:pt x="30" y="115"/>
                      <a:pt x="31" y="113"/>
                      <a:pt x="33" y="109"/>
                    </a:cubicBezTo>
                    <a:cubicBezTo>
                      <a:pt x="36" y="105"/>
                      <a:pt x="41" y="100"/>
                      <a:pt x="46" y="96"/>
                    </a:cubicBezTo>
                    <a:cubicBezTo>
                      <a:pt x="46" y="119"/>
                      <a:pt x="46" y="119"/>
                      <a:pt x="46" y="119"/>
                    </a:cubicBezTo>
                    <a:cubicBezTo>
                      <a:pt x="51" y="120"/>
                      <a:pt x="60" y="121"/>
                      <a:pt x="73" y="121"/>
                    </a:cubicBezTo>
                    <a:cubicBezTo>
                      <a:pt x="74" y="121"/>
                      <a:pt x="74" y="121"/>
                      <a:pt x="74" y="121"/>
                    </a:cubicBezTo>
                    <a:cubicBezTo>
                      <a:pt x="79" y="121"/>
                      <a:pt x="84" y="121"/>
                      <a:pt x="89" y="121"/>
                    </a:cubicBezTo>
                    <a:cubicBezTo>
                      <a:pt x="89" y="103"/>
                      <a:pt x="89" y="103"/>
                      <a:pt x="89" y="103"/>
                    </a:cubicBezTo>
                    <a:cubicBezTo>
                      <a:pt x="83" y="100"/>
                      <a:pt x="78" y="94"/>
                      <a:pt x="78" y="86"/>
                    </a:cubicBezTo>
                    <a:cubicBezTo>
                      <a:pt x="78" y="76"/>
                      <a:pt x="86" y="68"/>
                      <a:pt x="96" y="68"/>
                    </a:cubicBezTo>
                    <a:cubicBezTo>
                      <a:pt x="107" y="68"/>
                      <a:pt x="115" y="76"/>
                      <a:pt x="115" y="86"/>
                    </a:cubicBezTo>
                    <a:cubicBezTo>
                      <a:pt x="115" y="94"/>
                      <a:pt x="110" y="100"/>
                      <a:pt x="104" y="103"/>
                    </a:cubicBezTo>
                    <a:cubicBezTo>
                      <a:pt x="104" y="120"/>
                      <a:pt x="104" y="120"/>
                      <a:pt x="104" y="120"/>
                    </a:cubicBezTo>
                    <a:cubicBezTo>
                      <a:pt x="113" y="121"/>
                      <a:pt x="121" y="128"/>
                      <a:pt x="121" y="137"/>
                    </a:cubicBezTo>
                    <a:cubicBezTo>
                      <a:pt x="122" y="148"/>
                      <a:pt x="115" y="157"/>
                      <a:pt x="104" y="158"/>
                    </a:cubicBezTo>
                    <a:cubicBezTo>
                      <a:pt x="104" y="158"/>
                      <a:pt x="104" y="158"/>
                      <a:pt x="104" y="158"/>
                    </a:cubicBezTo>
                    <a:cubicBezTo>
                      <a:pt x="104" y="171"/>
                      <a:pt x="104" y="171"/>
                      <a:pt x="104" y="171"/>
                    </a:cubicBezTo>
                    <a:cubicBezTo>
                      <a:pt x="89" y="171"/>
                      <a:pt x="89" y="171"/>
                      <a:pt x="89" y="171"/>
                    </a:cubicBezTo>
                    <a:cubicBezTo>
                      <a:pt x="89" y="159"/>
                      <a:pt x="89" y="159"/>
                      <a:pt x="89" y="159"/>
                    </a:cubicBezTo>
                    <a:cubicBezTo>
                      <a:pt x="84" y="159"/>
                      <a:pt x="79" y="159"/>
                      <a:pt x="74" y="159"/>
                    </a:cubicBezTo>
                    <a:cubicBezTo>
                      <a:pt x="63" y="159"/>
                      <a:pt x="54" y="158"/>
                      <a:pt x="46" y="157"/>
                    </a:cubicBezTo>
                    <a:cubicBezTo>
                      <a:pt x="46" y="165"/>
                      <a:pt x="46" y="165"/>
                      <a:pt x="46" y="165"/>
                    </a:cubicBezTo>
                    <a:cubicBezTo>
                      <a:pt x="46" y="201"/>
                      <a:pt x="46" y="201"/>
                      <a:pt x="46" y="201"/>
                    </a:cubicBezTo>
                    <a:cubicBezTo>
                      <a:pt x="46" y="385"/>
                      <a:pt x="46" y="385"/>
                      <a:pt x="46" y="385"/>
                    </a:cubicBezTo>
                    <a:cubicBezTo>
                      <a:pt x="46" y="398"/>
                      <a:pt x="56" y="409"/>
                      <a:pt x="69" y="409"/>
                    </a:cubicBezTo>
                    <a:cubicBezTo>
                      <a:pt x="82" y="409"/>
                      <a:pt x="92" y="398"/>
                      <a:pt x="92" y="385"/>
                    </a:cubicBezTo>
                    <a:cubicBezTo>
                      <a:pt x="92" y="216"/>
                      <a:pt x="92" y="216"/>
                      <a:pt x="92" y="216"/>
                    </a:cubicBezTo>
                    <a:cubicBezTo>
                      <a:pt x="101" y="216"/>
                      <a:pt x="101" y="216"/>
                      <a:pt x="101" y="216"/>
                    </a:cubicBezTo>
                    <a:cubicBezTo>
                      <a:pt x="101" y="385"/>
                      <a:pt x="101" y="385"/>
                      <a:pt x="101" y="385"/>
                    </a:cubicBezTo>
                    <a:cubicBezTo>
                      <a:pt x="101" y="398"/>
                      <a:pt x="111" y="409"/>
                      <a:pt x="124" y="409"/>
                    </a:cubicBezTo>
                    <a:cubicBezTo>
                      <a:pt x="137" y="409"/>
                      <a:pt x="147" y="398"/>
                      <a:pt x="147" y="385"/>
                    </a:cubicBezTo>
                    <a:cubicBezTo>
                      <a:pt x="147" y="201"/>
                      <a:pt x="147" y="201"/>
                      <a:pt x="147" y="201"/>
                    </a:cubicBezTo>
                    <a:lnTo>
                      <a:pt x="147" y="165"/>
                    </a:lnTo>
                    <a:close/>
                  </a:path>
                </a:pathLst>
              </a:cu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sp>
            <p:nvSpPr>
              <p:cNvPr id="53" name="Aichitds5-30"/>
              <p:cNvSpPr/>
              <p:nvPr>
                <p:custDataLst>
                  <p:tags r:id="rId37"/>
                </p:custDataLst>
              </p:nvPr>
            </p:nvSpPr>
            <p:spPr bwMode="auto">
              <a:xfrm>
                <a:off x="1606175" y="2835276"/>
                <a:ext cx="127000" cy="127000"/>
              </a:xfrm>
              <a:prstGeom prst="ellipse">
                <a:avLst/>
              </a:prstGeom>
              <a:grpFill/>
              <a:ln>
                <a:noFill/>
              </a:ln>
            </p:spPr>
            <p:txBody>
              <a:bodyPr lIns="91440" tIns="45720" rIns="91440" bIns="45720"/>
              <a:p>
                <a:pPr defTabSz="457200" fontAlgn="base">
                  <a:spcBef>
                    <a:spcPct val="0"/>
                  </a:spcBef>
                  <a:spcAft>
                    <a:spcPct val="0"/>
                  </a:spcAft>
                  <a:defRPr/>
                </a:pPr>
                <a:endParaRPr lang="zh-CN" altLang="en-US" kern="0">
                  <a:solidFill>
                    <a:srgbClr val="3D3D3D"/>
                  </a:solidFill>
                  <a:latin typeface="微软雅黑" panose="020B0503020204020204" charset="-122"/>
                  <a:ea typeface="Aa吃鸡专用体 (非商业使用)" pitchFamily="2" charset="-122"/>
                </a:endParaRPr>
              </a:p>
            </p:txBody>
          </p:sp>
        </p:grpSp>
        <p:sp>
          <p:nvSpPr>
            <p:cNvPr id="54" name="Aichitds5-31"/>
            <p:cNvSpPr/>
            <p:nvPr>
              <p:custDataLst>
                <p:tags r:id="rId38"/>
              </p:custDataLst>
            </p:nvPr>
          </p:nvSpPr>
          <p:spPr>
            <a:xfrm>
              <a:off x="1621042" y="2671125"/>
              <a:ext cx="2973680" cy="598179"/>
            </a:xfrm>
            <a:prstGeom prst="rect">
              <a:avLst/>
            </a:prstGeom>
            <a:noFill/>
          </p:spPr>
          <p:txBody>
            <a:bodyPr>
              <a:spAutoFit/>
            </a:bodyPr>
            <a:p>
              <a:pPr algn="r" defTabSz="457200">
                <a:defRPr/>
              </a:pPr>
              <a:endParaRPr lang="zh-CN" altLang="en-US" sz="2500" b="1" dirty="0">
                <a:solidFill>
                  <a:srgbClr val="C00000"/>
                </a:solidFill>
                <a:latin typeface="微软雅黑" panose="020B0503020204020204" charset="-122"/>
                <a:ea typeface="Aa吃鸡专用体 (非商业使用)" pitchFamily="2" charset="-122"/>
              </a:endParaRPr>
            </a:p>
          </p:txBody>
        </p:sp>
      </p:grpSp>
      <p:sp>
        <p:nvSpPr>
          <p:cNvPr id="13" name="Aitds5"/>
          <p:cNvSpPr/>
          <p:nvPr>
            <p:custDataLst>
              <p:tags r:id="rId39"/>
            </p:custDataLst>
          </p:nvPr>
        </p:nvSpPr>
        <p:spPr bwMode="auto">
          <a:xfrm>
            <a:off x="4191000" y="643255"/>
            <a:ext cx="685800" cy="714375"/>
          </a:xfrm>
          <a:custGeom>
            <a:avLst/>
            <a:gdLst>
              <a:gd name="T0" fmla="*/ 0 w 1446"/>
              <a:gd name="T1" fmla="*/ 0 h 1446"/>
              <a:gd name="T2" fmla="*/ 2147483647 w 1446"/>
              <a:gd name="T3" fmla="*/ 0 h 1446"/>
              <a:gd name="T4" fmla="*/ 2147483647 w 1446"/>
              <a:gd name="T5" fmla="*/ 2147483647 h 1446"/>
              <a:gd name="T6" fmla="*/ 2147483647 w 1446"/>
              <a:gd name="T7" fmla="*/ 2147483647 h 1446"/>
              <a:gd name="T8" fmla="*/ 2147483647 w 1446"/>
              <a:gd name="T9" fmla="*/ 2147483647 h 1446"/>
              <a:gd name="T10" fmla="*/ 0 w 1446"/>
              <a:gd name="T11" fmla="*/ 2147483647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A40102"/>
          </a:solidFill>
          <a:ln>
            <a:noFill/>
          </a:ln>
        </p:spPr>
        <p:txBody>
          <a:bodyPr/>
          <a:p>
            <a:pPr defTabSz="593725">
              <a:defRPr/>
            </a:pPr>
            <a:endParaRPr lang="zh-CN" altLang="en-US" sz="2335" kern="0">
              <a:solidFill>
                <a:sysClr val="windowText" lastClr="000000"/>
              </a:solidFill>
              <a:latin typeface="思源黑体 CN Normal"/>
              <a:ea typeface="思源黑体 CN Normal"/>
              <a:sym typeface="思源黑体 CN Normal"/>
            </a:endParaRPr>
          </a:p>
        </p:txBody>
      </p:sp>
      <p:cxnSp>
        <p:nvCxnSpPr>
          <p:cNvPr id="11" name="直接连接符 10"/>
          <p:cNvCxnSpPr/>
          <p:nvPr>
            <p:custDataLst>
              <p:tags r:id="rId40"/>
            </p:custDataLst>
          </p:nvPr>
        </p:nvCxnSpPr>
        <p:spPr>
          <a:xfrm>
            <a:off x="4312073" y="1480821"/>
            <a:ext cx="0" cy="3384551"/>
          </a:xfrm>
          <a:prstGeom prst="line">
            <a:avLst/>
          </a:prstGeom>
        </p:spPr>
        <p:style>
          <a:lnRef idx="1">
            <a:schemeClr val="accent1"/>
          </a:lnRef>
          <a:fillRef idx="0">
            <a:schemeClr val="accent1"/>
          </a:fillRef>
          <a:effectRef idx="0">
            <a:schemeClr val="accent1"/>
          </a:effectRef>
          <a:fontRef idx="minor">
            <a:schemeClr val="tx1"/>
          </a:fontRef>
        </p:style>
      </p:cxnSp>
      <p:sp>
        <p:nvSpPr>
          <p:cNvPr id="14" name="Aitds3"/>
          <p:cNvSpPr/>
          <p:nvPr>
            <p:custDataLst>
              <p:tags r:id="rId41"/>
            </p:custDataLst>
          </p:nvPr>
        </p:nvSpPr>
        <p:spPr bwMode="auto">
          <a:xfrm>
            <a:off x="4443095" y="911225"/>
            <a:ext cx="7260590" cy="5348605"/>
          </a:xfrm>
          <a:prstGeom prst="rect">
            <a:avLst/>
          </a:prstGeom>
          <a:noFill/>
          <a:ln w="9525">
            <a:solidFill>
              <a:srgbClr val="B8B8B8"/>
            </a:solidFill>
            <a:miter lim="800000"/>
          </a:ln>
        </p:spPr>
        <p:txBody>
          <a:bodyPr/>
          <a:p>
            <a:pPr defTabSz="593725">
              <a:defRPr/>
            </a:pPr>
            <a:endParaRPr lang="zh-CN" altLang="en-US" sz="2335" kern="0">
              <a:solidFill>
                <a:sysClr val="windowText" lastClr="000000"/>
              </a:solidFill>
              <a:latin typeface="思源黑体 CN Normal"/>
              <a:ea typeface="思源黑体 CN Normal"/>
              <a:sym typeface="思源黑体 CN Normal"/>
            </a:endParaRPr>
          </a:p>
        </p:txBody>
      </p:sp>
      <p:sp>
        <p:nvSpPr>
          <p:cNvPr id="15" name="Aitds6"/>
          <p:cNvSpPr/>
          <p:nvPr>
            <p:custDataLst>
              <p:tags r:id="rId42"/>
            </p:custDataLst>
          </p:nvPr>
        </p:nvSpPr>
        <p:spPr bwMode="auto">
          <a:xfrm flipH="1" flipV="1">
            <a:off x="11347238" y="5909311"/>
            <a:ext cx="685800" cy="687917"/>
          </a:xfrm>
          <a:custGeom>
            <a:avLst/>
            <a:gdLst>
              <a:gd name="T0" fmla="*/ 0 w 1446"/>
              <a:gd name="T1" fmla="*/ 0 h 1446"/>
              <a:gd name="T2" fmla="*/ 2147483647 w 1446"/>
              <a:gd name="T3" fmla="*/ 0 h 1446"/>
              <a:gd name="T4" fmla="*/ 2147483647 w 1446"/>
              <a:gd name="T5" fmla="*/ 2147483647 h 1446"/>
              <a:gd name="T6" fmla="*/ 2147483647 w 1446"/>
              <a:gd name="T7" fmla="*/ 2147483647 h 1446"/>
              <a:gd name="T8" fmla="*/ 2147483647 w 1446"/>
              <a:gd name="T9" fmla="*/ 2147483647 h 1446"/>
              <a:gd name="T10" fmla="*/ 0 w 1446"/>
              <a:gd name="T11" fmla="*/ 2147483647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A40102"/>
          </a:solidFill>
          <a:ln>
            <a:noFill/>
          </a:ln>
        </p:spPr>
        <p:txBody>
          <a:bodyPr/>
          <a:p>
            <a:pPr defTabSz="593725">
              <a:defRPr/>
            </a:pPr>
            <a:endParaRPr lang="zh-CN" altLang="en-US" sz="2335" kern="0">
              <a:solidFill>
                <a:sysClr val="windowText" lastClr="000000"/>
              </a:solidFill>
              <a:latin typeface="思源黑体 CN Normal"/>
              <a:ea typeface="思源黑体 CN Normal"/>
              <a:sym typeface="思源黑体 CN Normal"/>
            </a:endParaRPr>
          </a:p>
        </p:txBody>
      </p:sp>
      <p:sp>
        <p:nvSpPr>
          <p:cNvPr id="16" name="文本框 15"/>
          <p:cNvSpPr txBox="1"/>
          <p:nvPr/>
        </p:nvSpPr>
        <p:spPr>
          <a:xfrm>
            <a:off x="1184910" y="2518410"/>
            <a:ext cx="2219325" cy="725805"/>
          </a:xfrm>
          <a:prstGeom prst="rect">
            <a:avLst/>
          </a:prstGeom>
          <a:noFill/>
        </p:spPr>
        <p:txBody>
          <a:bodyPr wrap="square" rtlCol="0">
            <a:noAutofit/>
          </a:bodyPr>
          <a:p>
            <a:r>
              <a:rPr lang="zh-CN" altLang="en-US" sz="3600" b="1" dirty="0">
                <a:solidFill>
                  <a:srgbClr val="CD0009"/>
                </a:solidFill>
                <a:latin typeface="方正小标宋_GBK" charset="0"/>
                <a:ea typeface="方正小标宋_GBK" charset="0"/>
              </a:rPr>
              <a:t>活动安排</a:t>
            </a:r>
            <a:endParaRPr lang="zh-CN" altLang="en-US" sz="3600" b="1" dirty="0">
              <a:solidFill>
                <a:srgbClr val="CD0009"/>
              </a:solidFill>
              <a:latin typeface="方正小标宋_GBK" charset="0"/>
              <a:ea typeface="方正小标宋_GBK" charset="0"/>
            </a:endParaRPr>
          </a:p>
        </p:txBody>
      </p:sp>
      <p:sp>
        <p:nvSpPr>
          <p:cNvPr id="17" name="文本框 16"/>
          <p:cNvSpPr txBox="1"/>
          <p:nvPr/>
        </p:nvSpPr>
        <p:spPr>
          <a:xfrm>
            <a:off x="4524375" y="911225"/>
            <a:ext cx="7023735" cy="5293360"/>
          </a:xfrm>
          <a:prstGeom prst="rect">
            <a:avLst/>
          </a:prstGeom>
          <a:noFill/>
        </p:spPr>
        <p:txBody>
          <a:bodyPr wrap="square" rtlCol="0" anchor="t">
            <a:noAutofit/>
          </a:bodyPr>
          <a:p>
            <a:r>
              <a:rPr lang="en-US" altLang="zh-CN" b="1"/>
              <a:t>1</a:t>
            </a:r>
            <a:r>
              <a:rPr lang="zh-CN" altLang="en-US" b="1"/>
              <a:t>、确定活动主题：</a:t>
            </a:r>
            <a:r>
              <a:rPr lang="zh-CN" altLang="en-US"/>
              <a:t>将活动主题定为“坚强核心红色剧本杀”，以中国共产党的历史和发展历程为主要内容，展现党的坚强领导和伟大成就。</a:t>
            </a:r>
            <a:endParaRPr lang="zh-CN" altLang="en-US"/>
          </a:p>
          <a:p>
            <a:r>
              <a:rPr lang="en-US" altLang="zh-CN" b="1"/>
              <a:t>2</a:t>
            </a:r>
            <a:r>
              <a:rPr lang="zh-CN" altLang="en-US" b="1"/>
              <a:t>、编写剧本：</a:t>
            </a:r>
            <a:r>
              <a:rPr lang="zh-CN" altLang="en-US"/>
              <a:t>根据活动主题，编写一个具有代入感、悬念和互动元素的剧本。剧本应包含角色设定、情节发展、线索推理等元素，让参与者在游戏中了解党史知识。</a:t>
            </a:r>
            <a:endParaRPr lang="zh-CN" altLang="en-US"/>
          </a:p>
          <a:p>
            <a:r>
              <a:rPr lang="en-US" altLang="zh-CN" b="1"/>
              <a:t>3</a:t>
            </a:r>
            <a:r>
              <a:rPr lang="zh-CN" altLang="en-US" b="1"/>
              <a:t>、分配角色：</a:t>
            </a:r>
            <a:r>
              <a:rPr lang="zh-CN" altLang="en-US"/>
              <a:t>根据参加人数和剧本角色需求，为每位参与者分配合适的角色。在活动开始前，让参与者了解角色背景和任务，增加参与感。</a:t>
            </a:r>
            <a:endParaRPr lang="zh-CN" altLang="en-US"/>
          </a:p>
          <a:p>
            <a:r>
              <a:rPr lang="en-US" altLang="zh-CN" b="1"/>
              <a:t>4</a:t>
            </a:r>
            <a:r>
              <a:rPr lang="zh-CN" altLang="en-US" b="1"/>
              <a:t>、活动场地布置：</a:t>
            </a:r>
            <a:r>
              <a:rPr lang="zh-CN" altLang="en-US"/>
              <a:t>布置活动场地，尽量营造出红色主题的氛围。准备必要的道具，如剧本、线索卡片等。</a:t>
            </a:r>
            <a:endParaRPr lang="zh-CN" altLang="en-US"/>
          </a:p>
          <a:p>
            <a:r>
              <a:rPr lang="en-US" altLang="zh-CN" b="1"/>
              <a:t>5</a:t>
            </a:r>
            <a:r>
              <a:rPr lang="zh-CN" altLang="en-US" b="1"/>
              <a:t>、活动开始：</a:t>
            </a:r>
            <a:r>
              <a:rPr lang="zh-CN" altLang="en-US"/>
              <a:t>主持人介绍活动规则和剧本背景，分发剧本，参与者开始角色扮演。鼓励参与者积极交流、推理、解谜，共同推动剧情发展。</a:t>
            </a:r>
            <a:endParaRPr lang="zh-CN" altLang="en-US"/>
          </a:p>
          <a:p>
            <a:r>
              <a:rPr lang="en-US" altLang="zh-CN" b="1"/>
              <a:t>6</a:t>
            </a:r>
            <a:r>
              <a:rPr lang="zh-CN" altLang="en-US" b="1"/>
              <a:t>、讨论与分享：</a:t>
            </a:r>
            <a:r>
              <a:rPr lang="zh-CN" altLang="en-US"/>
              <a:t>在游戏结束后，邀请参与者分享自己的感受和收获，探讨党史知识，加深大家对党的了解和热爱。</a:t>
            </a:r>
            <a:endParaRPr lang="zh-CN" altLang="en-US"/>
          </a:p>
          <a:p>
            <a:r>
              <a:rPr lang="en-US" altLang="zh-CN" b="1"/>
              <a:t>7</a:t>
            </a:r>
            <a:r>
              <a:rPr lang="zh-CN" altLang="en-US" b="1"/>
              <a:t>、活动总结：</a:t>
            </a:r>
            <a:r>
              <a:rPr lang="zh-CN" altLang="en-US"/>
              <a:t>主持人总结活动情况，对参与者的表现给予肯定和建议，激励大家在今后的学习和工作中发扬党的坚强精神和优良传统。</a:t>
            </a:r>
            <a:endParaRPr lang="zh-CN" altLang="en-US"/>
          </a:p>
          <a:p>
            <a:r>
              <a:rPr lang="en-US" altLang="zh-CN" b="1"/>
              <a:t>8</a:t>
            </a:r>
            <a:r>
              <a:rPr lang="zh-CN" altLang="en-US" b="1"/>
              <a:t>、安全离场：</a:t>
            </a:r>
            <a:r>
              <a:rPr lang="zh-CN" altLang="en-US"/>
              <a:t>确保全体人员在活动结束后安全离开场地。</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35" presetClass="path" presetSubtype="0" accel="50000" decel="50000" fill="hold" nodeType="withEffect">
                                  <p:stCondLst>
                                    <p:cond delay="0"/>
                                  </p:stCondLst>
                                  <p:childTnLst>
                                    <p:animMotion origin="layout" path="M -4.16667E-6 -7.40741E-7 L 0.17722 0.30023 " pathEditMode="relative" rAng="0" ptsTypes="AA">
                                      <p:cBhvr>
                                        <p:cTn id="14" dur="500" spd="-99700" fill="hold"/>
                                        <p:tgtEl>
                                          <p:spTgt spid="13"/>
                                        </p:tgtEl>
                                        <p:attrNameLst>
                                          <p:attrName>ppt_x</p:attrName>
                                          <p:attrName>ppt_y</p:attrName>
                                        </p:attrNameLst>
                                      </p:cBhvr>
                                      <p:rCtr x="8900" y="15000"/>
                                    </p:animMotion>
                                  </p:childTnLst>
                                </p:cTn>
                              </p:par>
                              <p:par>
                                <p:cTn id="15" presetID="10"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1"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childTnLst>
                                </p:cTn>
                              </p:par>
                              <p:par>
                                <p:cTn id="22" presetID="35" presetClass="path" presetSubtype="0" accel="50000" decel="50000" fill="hold" nodeType="withEffect">
                                  <p:stCondLst>
                                    <p:cond delay="0"/>
                                  </p:stCondLst>
                                  <p:childTnLst>
                                    <p:animMotion origin="layout" path="M -2.5E-6 -2.22222E-6 L -0.19205 -0.3206 " pathEditMode="relative" rAng="0" ptsTypes="AA">
                                      <p:cBhvr>
                                        <p:cTn id="23" dur="500" spd="-99700" fill="hold"/>
                                        <p:tgtEl>
                                          <p:spTgt spid="15"/>
                                        </p:tgtEl>
                                        <p:attrNameLst>
                                          <p:attrName>ppt_x</p:attrName>
                                          <p:attrName>ppt_y</p:attrName>
                                        </p:attrNameLst>
                                      </p:cBhvr>
                                      <p:rCtr x="-9600" y="-160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rcRect l="43175" t="60832" r="16075" b="8189"/>
          <a:stretch>
            <a:fillRect/>
          </a:stretch>
        </p:blipFill>
        <p:spPr>
          <a:xfrm flipH="1">
            <a:off x="0" y="0"/>
            <a:ext cx="12192000" cy="6858000"/>
          </a:xfrm>
          <a:custGeom>
            <a:avLst/>
            <a:gdLst>
              <a:gd name="connsiteX0" fmla="*/ 12192000 w 12192000"/>
              <a:gd name="connsiteY0" fmla="*/ 0 h 6858000"/>
              <a:gd name="connsiteX1" fmla="*/ 0 w 12192000"/>
              <a:gd name="connsiteY1" fmla="*/ 0 h 6858000"/>
              <a:gd name="connsiteX2" fmla="*/ 0 w 12192000"/>
              <a:gd name="connsiteY2" fmla="*/ 6858000 h 6858000"/>
              <a:gd name="connsiteX3" fmla="*/ 1219200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12192000" y="0"/>
                </a:moveTo>
                <a:lnTo>
                  <a:pt x="0" y="0"/>
                </a:lnTo>
                <a:lnTo>
                  <a:pt x="0" y="6858000"/>
                </a:lnTo>
                <a:lnTo>
                  <a:pt x="12192000" y="6858000"/>
                </a:lnTo>
                <a:close/>
              </a:path>
            </a:pathLst>
          </a:custGeom>
        </p:spPr>
      </p:pic>
      <p:pic>
        <p:nvPicPr>
          <p:cNvPr id="5" name="图片 56"/>
          <p:cNvPicPr>
            <a:picLocks noChangeAspect="1"/>
          </p:cNvPicPr>
          <p:nvPr/>
        </p:nvPicPr>
        <p:blipFill>
          <a:blip r:embed="rId2"/>
          <a:stretch>
            <a:fillRect/>
          </a:stretch>
        </p:blipFill>
        <p:spPr>
          <a:xfrm>
            <a:off x="0" y="978129"/>
            <a:ext cx="12177744" cy="6228916"/>
          </a:xfrm>
          <a:prstGeom prst="rect">
            <a:avLst/>
          </a:prstGeom>
        </p:spPr>
      </p:pic>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11774" r="73405" b="73018"/>
          <a:stretch>
            <a:fillRect/>
          </a:stretch>
        </p:blipFill>
        <p:spPr>
          <a:xfrm rot="3401711">
            <a:off x="-1455046" y="5039840"/>
            <a:ext cx="3487450" cy="1600428"/>
          </a:xfrm>
          <a:custGeom>
            <a:avLst/>
            <a:gdLst>
              <a:gd name="connsiteX0" fmla="*/ 0 w 3487450"/>
              <a:gd name="connsiteY0" fmla="*/ 0 h 1600428"/>
              <a:gd name="connsiteX1" fmla="*/ 3487450 w 3487450"/>
              <a:gd name="connsiteY1" fmla="*/ 0 h 1600428"/>
              <a:gd name="connsiteX2" fmla="*/ 2435973 w 3487450"/>
              <a:gd name="connsiteY2" fmla="*/ 1600428 h 1600428"/>
            </a:gdLst>
            <a:ahLst/>
            <a:cxnLst>
              <a:cxn ang="0">
                <a:pos x="connsiteX0" y="connsiteY0"/>
              </a:cxn>
              <a:cxn ang="0">
                <a:pos x="connsiteX1" y="connsiteY1"/>
              </a:cxn>
              <a:cxn ang="0">
                <a:pos x="connsiteX2" y="connsiteY2"/>
              </a:cxn>
            </a:cxnLst>
            <a:rect l="l" t="t" r="r" b="b"/>
            <a:pathLst>
              <a:path w="3487450" h="1600428">
                <a:moveTo>
                  <a:pt x="0" y="0"/>
                </a:moveTo>
                <a:lnTo>
                  <a:pt x="3487450" y="0"/>
                </a:lnTo>
                <a:lnTo>
                  <a:pt x="2435973" y="1600428"/>
                </a:lnTo>
                <a:close/>
              </a:path>
            </a:pathLst>
          </a:custGeom>
        </p:spPr>
      </p:pic>
      <p:pic>
        <p:nvPicPr>
          <p:cNvPr id="7" name="图片 146"/>
          <p:cNvPicPr>
            <a:picLocks noChangeAspect="1"/>
          </p:cNvPicPr>
          <p:nvPr/>
        </p:nvPicPr>
        <p:blipFill>
          <a:blip r:embed="rId4"/>
          <a:stretch>
            <a:fillRect/>
          </a:stretch>
        </p:blipFill>
        <p:spPr>
          <a:xfrm>
            <a:off x="1130547" y="3983012"/>
            <a:ext cx="11078952" cy="2874988"/>
          </a:xfrm>
          <a:prstGeom prst="rect">
            <a:avLst/>
          </a:prstGeom>
        </p:spPr>
      </p:pic>
      <p:pic>
        <p:nvPicPr>
          <p:cNvPr id="8" name="图片 7"/>
          <p:cNvPicPr>
            <a:picLocks noChangeAspect="1"/>
          </p:cNvPicPr>
          <p:nvPr/>
        </p:nvPicPr>
        <p:blipFill>
          <a:blip r:embed="rId5"/>
          <a:srcRect r="612" b="6236"/>
          <a:stretch>
            <a:fillRect/>
          </a:stretch>
        </p:blipFill>
        <p:spPr>
          <a:xfrm>
            <a:off x="1148327" y="3996982"/>
            <a:ext cx="11061453" cy="2874988"/>
          </a:xfrm>
          <a:custGeom>
            <a:avLst/>
            <a:gdLst>
              <a:gd name="connsiteX0" fmla="*/ 0 w 11061453"/>
              <a:gd name="connsiteY0" fmla="*/ 0 h 2874988"/>
              <a:gd name="connsiteX1" fmla="*/ 11061453 w 11061453"/>
              <a:gd name="connsiteY1" fmla="*/ 0 h 2874988"/>
              <a:gd name="connsiteX2" fmla="*/ 11061453 w 11061453"/>
              <a:gd name="connsiteY2" fmla="*/ 2874988 h 2874988"/>
              <a:gd name="connsiteX3" fmla="*/ 0 w 11061453"/>
              <a:gd name="connsiteY3" fmla="*/ 2874988 h 2874988"/>
            </a:gdLst>
            <a:ahLst/>
            <a:cxnLst>
              <a:cxn ang="0">
                <a:pos x="connsiteX0" y="connsiteY0"/>
              </a:cxn>
              <a:cxn ang="0">
                <a:pos x="connsiteX1" y="connsiteY1"/>
              </a:cxn>
              <a:cxn ang="0">
                <a:pos x="connsiteX2" y="connsiteY2"/>
              </a:cxn>
              <a:cxn ang="0">
                <a:pos x="connsiteX3" y="connsiteY3"/>
              </a:cxn>
            </a:cxnLst>
            <a:rect l="l" t="t" r="r" b="b"/>
            <a:pathLst>
              <a:path w="11061453" h="2874988">
                <a:moveTo>
                  <a:pt x="0" y="0"/>
                </a:moveTo>
                <a:lnTo>
                  <a:pt x="11061453" y="0"/>
                </a:lnTo>
                <a:lnTo>
                  <a:pt x="11061453" y="2874988"/>
                </a:lnTo>
                <a:lnTo>
                  <a:pt x="0" y="2874988"/>
                </a:lnTo>
                <a:close/>
              </a:path>
            </a:pathLst>
          </a:custGeom>
        </p:spPr>
      </p:pic>
      <p:pic>
        <p:nvPicPr>
          <p:cNvPr id="9" name="图片 8"/>
          <p:cNvPicPr>
            <a:picLocks noChangeAspect="1"/>
          </p:cNvPicPr>
          <p:nvPr/>
        </p:nvPicPr>
        <p:blipFill rotWithShape="1">
          <a:blip r:embed="rId6" cstate="print">
            <a:extLst>
              <a:ext uri="{28A0092B-C50C-407E-A947-70E740481C1C}">
                <a14:useLocalDpi xmlns:a14="http://schemas.microsoft.com/office/drawing/2010/main" val="0"/>
              </a:ext>
            </a:extLst>
          </a:blip>
          <a:srcRect r="69106" b="31098"/>
          <a:stretch>
            <a:fillRect/>
          </a:stretch>
        </p:blipFill>
        <p:spPr>
          <a:xfrm>
            <a:off x="10610999" y="2135193"/>
            <a:ext cx="806021" cy="619675"/>
          </a:xfrm>
          <a:prstGeom prst="rect">
            <a:avLst/>
          </a:prstGeom>
        </p:spPr>
      </p:pic>
      <p:sp>
        <p:nvSpPr>
          <p:cNvPr id="19" name="文本框 18" descr="7b0a20202020227461726765744d6f64756c65223a20226b6f6e6c696e65666f6e7473220a7d0a"/>
          <p:cNvSpPr txBox="1"/>
          <p:nvPr/>
        </p:nvSpPr>
        <p:spPr>
          <a:xfrm>
            <a:off x="4095591" y="5530747"/>
            <a:ext cx="3642391" cy="39878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uLnTx/>
                <a:uFillTx/>
                <a:latin typeface="方正小标宋_GBK" charset="0"/>
                <a:ea typeface="方正小标宋_GBK" charset="0"/>
                <a:cs typeface="方正小标宋_GBK" charset="0"/>
              </a:rPr>
              <a:t>光辉岁月 百年征程</a:t>
            </a:r>
            <a:endParaRPr kumimoji="0" lang="zh-CN" altLang="en-US" sz="2000" b="0" i="0" u="none" strike="noStrike" kern="1200" cap="none" spc="0" normalizeH="0" baseline="0" noProof="0" dirty="0">
              <a:ln>
                <a:noFill/>
              </a:ln>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uLnTx/>
              <a:uFillTx/>
              <a:latin typeface="方正小标宋_GBK" charset="0"/>
              <a:ea typeface="方正小标宋_GBK" charset="0"/>
              <a:cs typeface="方正小标宋_GBK" charset="0"/>
            </a:endParaRPr>
          </a:p>
        </p:txBody>
      </p:sp>
      <p:sp>
        <p:nvSpPr>
          <p:cNvPr id="21" name="文本框 16"/>
          <p:cNvSpPr txBox="1"/>
          <p:nvPr/>
        </p:nvSpPr>
        <p:spPr>
          <a:xfrm>
            <a:off x="2513330" y="1517015"/>
            <a:ext cx="7178675" cy="788035"/>
          </a:xfrm>
          <a:prstGeom prst="rect">
            <a:avLst/>
          </a:prstGeom>
          <a:noFill/>
        </p:spPr>
        <p:txBody>
          <a:bodyPr wrap="square" rtlCol="0">
            <a:noAutofit/>
          </a:bodyPr>
          <a:lstStyle>
            <a:defPPr>
              <a:defRPr lang="zh-CN"/>
            </a:defPPr>
            <a:lvl1pPr marR="0" lvl="0" indent="0" fontAlgn="auto">
              <a:lnSpc>
                <a:spcPct val="100000"/>
              </a:lnSpc>
              <a:spcBef>
                <a:spcPts val="0"/>
              </a:spcBef>
              <a:spcAft>
                <a:spcPts val="0"/>
              </a:spcAft>
              <a:buClrTx/>
              <a:buSzTx/>
              <a:buFontTx/>
              <a:buNone/>
              <a:defRPr sz="13800">
                <a:gradFill>
                  <a:gsLst>
                    <a:gs pos="0">
                      <a:srgbClr val="FFBA55">
                        <a:lumMod val="20000"/>
                        <a:lumOff val="80000"/>
                      </a:srgbClr>
                    </a:gs>
                    <a:gs pos="98230">
                      <a:srgbClr val="F2C992"/>
                    </a:gs>
                    <a:gs pos="61000">
                      <a:srgbClr val="F5DAB7"/>
                    </a:gs>
                  </a:gsLst>
                  <a:lin ang="5400000" scaled="1"/>
                </a:gradFill>
                <a:effectLst>
                  <a:outerShdw blurRad="177800" dist="76200" dir="5400000" algn="t" rotWithShape="0">
                    <a:srgbClr val="F7DEBE">
                      <a:alpha val="40000"/>
                    </a:srgbClr>
                  </a:outerShdw>
                </a:effectLst>
                <a:latin typeface="演示秋鸿楷" panose="00000500000000000000" pitchFamily="2" charset="-122"/>
                <a:ea typeface="演示秋鸿楷" panose="00000500000000000000" pitchFamily="2"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600" dirty="0">
                <a:latin typeface="方正小标宋_GBK" charset="0"/>
                <a:ea typeface="方正小标宋_GBK" charset="0"/>
                <a:cs typeface="HarmonyOS Sans SC Medium" panose="00000600000000000000" pitchFamily="2" charset="-122"/>
                <a:sym typeface="HarmonyOS Sans SC Medium" panose="00000600000000000000" pitchFamily="2" charset="-122"/>
              </a:rPr>
              <a:t>第一部分：</a:t>
            </a:r>
            <a:r>
              <a:rPr lang="zh-CN" altLang="en-US" sz="3600" dirty="0">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mn-lt"/>
              </a:rPr>
              <a:t>理论解释</a:t>
            </a:r>
            <a:endParaRPr lang="zh-CN" altLang="en-US" sz="3600" dirty="0">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mn-lt"/>
            </a:endParaRPr>
          </a:p>
        </p:txBody>
      </p:sp>
      <p:pic>
        <p:nvPicPr>
          <p:cNvPr id="22" name="图片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16464" y="3163354"/>
            <a:ext cx="884751" cy="799814"/>
          </a:xfrm>
          <a:prstGeom prst="rect">
            <a:avLst/>
          </a:prstGeom>
        </p:spPr>
      </p:pic>
      <p:sp>
        <p:nvSpPr>
          <p:cNvPr id="24" name="星形: 五角 23"/>
          <p:cNvSpPr/>
          <p:nvPr/>
        </p:nvSpPr>
        <p:spPr>
          <a:xfrm flipH="1">
            <a:off x="5653080" y="885816"/>
            <a:ext cx="528545" cy="528545"/>
          </a:xfrm>
          <a:prstGeom prst="star5">
            <a:avLst/>
          </a:prstGeom>
          <a:gradFill>
            <a:gsLst>
              <a:gs pos="98000">
                <a:srgbClr val="F7DEBE"/>
              </a:gs>
              <a:gs pos="0">
                <a:srgbClr val="F2C992">
                  <a:alpha val="38000"/>
                </a:srgbClr>
              </a:gs>
            </a:gsLst>
            <a:lin ang="9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HarmonyOS Sans SC Medium" panose="00000600000000000000" pitchFamily="2" charset="-122"/>
            </a:endParaRPr>
          </a:p>
        </p:txBody>
      </p:sp>
      <p:sp>
        <p:nvSpPr>
          <p:cNvPr id="3" name="文本框 2"/>
          <p:cNvSpPr txBox="1"/>
          <p:nvPr/>
        </p:nvSpPr>
        <p:spPr>
          <a:xfrm>
            <a:off x="3180715" y="2553970"/>
            <a:ext cx="7866380" cy="2421255"/>
          </a:xfrm>
          <a:prstGeom prst="rect">
            <a:avLst/>
          </a:prstGeom>
          <a:noFill/>
        </p:spPr>
        <p:txBody>
          <a:bodyPr wrap="square" rtlCol="0">
            <a:noAutofit/>
          </a:bodyPr>
          <a:p>
            <a:pPr algn="l" defTabSz="457200">
              <a:lnSpc>
                <a:spcPct val="90000"/>
              </a:lnSpc>
              <a:spcBef>
                <a:spcPts val="500"/>
              </a:spcBef>
            </a:pPr>
            <a:r>
              <a:rPr lang="en-US" altLang="zh-CN" sz="3600" b="1" dirty="0">
                <a:gradFill>
                  <a:gsLst>
                    <a:gs pos="0">
                      <a:srgbClr val="FFBA55">
                        <a:lumMod val="20000"/>
                        <a:lumOff val="80000"/>
                      </a:srgbClr>
                    </a:gs>
                    <a:gs pos="98230">
                      <a:srgbClr val="F2C992"/>
                    </a:gs>
                    <a:gs pos="61000">
                      <a:srgbClr val="F5DAB7"/>
                    </a:gs>
                  </a:gsLst>
                  <a:lin ang="5400000" scaled="1"/>
                </a:gradFill>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mn-ea"/>
              </a:rPr>
              <a:t>·</a:t>
            </a:r>
            <a:r>
              <a:rPr lang="zh-CN" altLang="en-US" sz="3600" dirty="0">
                <a:gradFill>
                  <a:gsLst>
                    <a:gs pos="0">
                      <a:srgbClr val="FFBA55">
                        <a:lumMod val="20000"/>
                        <a:lumOff val="80000"/>
                      </a:srgbClr>
                    </a:gs>
                    <a:gs pos="98230">
                      <a:srgbClr val="F2C992"/>
                    </a:gs>
                    <a:gs pos="61000">
                      <a:srgbClr val="F5DAB7"/>
                    </a:gs>
                  </a:gsLst>
                  <a:lin ang="5400000" scaled="1"/>
                </a:gradFill>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mn-ea"/>
              </a:rPr>
              <a:t>两个确立</a:t>
            </a:r>
            <a:r>
              <a:rPr lang="en-US" altLang="zh-CN" sz="3600" dirty="0">
                <a:gradFill>
                  <a:gsLst>
                    <a:gs pos="0">
                      <a:srgbClr val="FFBA55">
                        <a:lumMod val="20000"/>
                        <a:lumOff val="80000"/>
                      </a:srgbClr>
                    </a:gs>
                    <a:gs pos="98230">
                      <a:srgbClr val="F2C992"/>
                    </a:gs>
                    <a:gs pos="61000">
                      <a:srgbClr val="F5DAB7"/>
                    </a:gs>
                  </a:gsLst>
                  <a:lin ang="5400000" scaled="1"/>
                </a:gradFill>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mn-ea"/>
              </a:rPr>
              <a:t>        </a:t>
            </a:r>
            <a:endParaRPr lang="en-US" altLang="zh-CN" sz="3600" dirty="0">
              <a:gradFill>
                <a:gsLst>
                  <a:gs pos="0">
                    <a:srgbClr val="FFBA55">
                      <a:lumMod val="20000"/>
                      <a:lumOff val="80000"/>
                    </a:srgbClr>
                  </a:gs>
                  <a:gs pos="98230">
                    <a:srgbClr val="F2C992"/>
                  </a:gs>
                  <a:gs pos="61000">
                    <a:srgbClr val="F5DAB7"/>
                  </a:gs>
                </a:gsLst>
                <a:lin ang="5400000" scaled="1"/>
              </a:gradFill>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mn-ea"/>
            </a:endParaRPr>
          </a:p>
          <a:p>
            <a:pPr algn="l" defTabSz="457200">
              <a:lnSpc>
                <a:spcPct val="90000"/>
              </a:lnSpc>
              <a:spcBef>
                <a:spcPts val="500"/>
              </a:spcBef>
            </a:pPr>
            <a:r>
              <a:rPr lang="en-US" altLang="zh-CN" sz="3600" b="1" dirty="0">
                <a:gradFill>
                  <a:gsLst>
                    <a:gs pos="0">
                      <a:srgbClr val="FFBA55">
                        <a:lumMod val="20000"/>
                        <a:lumOff val="80000"/>
                      </a:srgbClr>
                    </a:gs>
                    <a:gs pos="98230">
                      <a:srgbClr val="F2C992"/>
                    </a:gs>
                    <a:gs pos="61000">
                      <a:srgbClr val="F5DAB7"/>
                    </a:gs>
                  </a:gsLst>
                  <a:lin ang="5400000" scaled="1"/>
                </a:gradFill>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mn-ea"/>
              </a:rPr>
              <a:t>·</a:t>
            </a:r>
            <a:r>
              <a:rPr lang="zh-CN" altLang="en-US" sz="3600" dirty="0">
                <a:gradFill>
                  <a:gsLst>
                    <a:gs pos="0">
                      <a:srgbClr val="FFBA55">
                        <a:lumMod val="20000"/>
                        <a:lumOff val="80000"/>
                      </a:srgbClr>
                    </a:gs>
                    <a:gs pos="98230">
                      <a:srgbClr val="F2C992"/>
                    </a:gs>
                    <a:gs pos="61000">
                      <a:srgbClr val="F5DAB7"/>
                    </a:gs>
                  </a:gsLst>
                  <a:lin ang="5400000" scaled="1"/>
                </a:gradFill>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mn-ea"/>
              </a:rPr>
              <a:t>六个必须坚持</a:t>
            </a:r>
            <a:endParaRPr lang="zh-CN" altLang="en-US" sz="3600" dirty="0">
              <a:gradFill>
                <a:gsLst>
                  <a:gs pos="0">
                    <a:srgbClr val="FFBA55">
                      <a:lumMod val="20000"/>
                      <a:lumOff val="80000"/>
                    </a:srgbClr>
                  </a:gs>
                  <a:gs pos="98230">
                    <a:srgbClr val="F2C992"/>
                  </a:gs>
                  <a:gs pos="61000">
                    <a:srgbClr val="F5DAB7"/>
                  </a:gs>
                </a:gsLst>
                <a:lin ang="5400000" scaled="1"/>
              </a:gradFill>
              <a:effectLst>
                <a:outerShdw blurRad="177800" dist="50800" dir="5400000" algn="t" rotWithShape="0">
                  <a:srgbClr val="F7DEBE">
                    <a:alpha val="30000"/>
                  </a:srgbClr>
                </a:outerShdw>
              </a:effectLst>
              <a:latin typeface="方正小标宋_GBK" charset="0"/>
              <a:ea typeface="方正小标宋_GBK" charset="0"/>
              <a:cs typeface="方正小标宋_GBK" charset="0"/>
            </a:endParaRPr>
          </a:p>
          <a:p>
            <a:pPr algn="l" defTabSz="457200">
              <a:lnSpc>
                <a:spcPct val="90000"/>
              </a:lnSpc>
              <a:spcBef>
                <a:spcPts val="500"/>
              </a:spcBef>
            </a:pPr>
            <a:r>
              <a:rPr lang="en-US" altLang="zh-CN" sz="3600" b="1" dirty="0">
                <a:gradFill>
                  <a:gsLst>
                    <a:gs pos="0">
                      <a:srgbClr val="FFBA55">
                        <a:lumMod val="20000"/>
                        <a:lumOff val="80000"/>
                      </a:srgbClr>
                    </a:gs>
                    <a:gs pos="98230">
                      <a:srgbClr val="F2C992"/>
                    </a:gs>
                    <a:gs pos="61000">
                      <a:srgbClr val="F5DAB7"/>
                    </a:gs>
                  </a:gsLst>
                  <a:lin ang="5400000" scaled="1"/>
                </a:gradFill>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mn-ea"/>
              </a:rPr>
              <a:t>·</a:t>
            </a:r>
            <a:r>
              <a:rPr lang="zh-CN" altLang="en-US" sz="3600" dirty="0">
                <a:gradFill>
                  <a:gsLst>
                    <a:gs pos="0">
                      <a:srgbClr val="FFBA55">
                        <a:lumMod val="20000"/>
                        <a:lumOff val="80000"/>
                      </a:srgbClr>
                    </a:gs>
                    <a:gs pos="98230">
                      <a:srgbClr val="F2C992"/>
                    </a:gs>
                    <a:gs pos="61000">
                      <a:srgbClr val="F5DAB7"/>
                    </a:gs>
                  </a:gsLst>
                  <a:lin ang="5400000" scaled="1"/>
                </a:gradFill>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mn-ea"/>
              </a:rPr>
              <a:t>坚定“四个自信“</a:t>
            </a:r>
            <a:endParaRPr lang="zh-CN" altLang="en-US" sz="3600" dirty="0">
              <a:gradFill>
                <a:gsLst>
                  <a:gs pos="0">
                    <a:srgbClr val="FFBA55">
                      <a:lumMod val="20000"/>
                      <a:lumOff val="80000"/>
                    </a:srgbClr>
                  </a:gs>
                  <a:gs pos="98230">
                    <a:srgbClr val="F2C992"/>
                  </a:gs>
                  <a:gs pos="61000">
                    <a:srgbClr val="F5DAB7"/>
                  </a:gs>
                </a:gsLst>
                <a:lin ang="5400000" scaled="1"/>
              </a:gradFill>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mn-ea"/>
            </a:endParaRPr>
          </a:p>
          <a:p>
            <a:pPr algn="l" defTabSz="457200">
              <a:lnSpc>
                <a:spcPct val="90000"/>
              </a:lnSpc>
              <a:spcBef>
                <a:spcPts val="500"/>
              </a:spcBef>
            </a:pPr>
            <a:r>
              <a:rPr lang="en-US" altLang="zh-CN" sz="3600" b="1" dirty="0">
                <a:gradFill>
                  <a:gsLst>
                    <a:gs pos="0">
                      <a:srgbClr val="FFBA55">
                        <a:lumMod val="20000"/>
                        <a:lumOff val="80000"/>
                      </a:srgbClr>
                    </a:gs>
                    <a:gs pos="98230">
                      <a:srgbClr val="F2C992"/>
                    </a:gs>
                    <a:gs pos="61000">
                      <a:srgbClr val="F5DAB7"/>
                    </a:gs>
                  </a:gsLst>
                  <a:lin ang="5400000" scaled="1"/>
                </a:gradFill>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mn-ea"/>
              </a:rPr>
              <a:t>·</a:t>
            </a:r>
            <a:r>
              <a:rPr lang="zh-CN" altLang="en-US" sz="3600" dirty="0">
                <a:gradFill>
                  <a:gsLst>
                    <a:gs pos="0">
                      <a:srgbClr val="FFBA55">
                        <a:lumMod val="20000"/>
                        <a:lumOff val="80000"/>
                      </a:srgbClr>
                    </a:gs>
                    <a:gs pos="98230">
                      <a:srgbClr val="F2C992"/>
                    </a:gs>
                    <a:gs pos="61000">
                      <a:srgbClr val="F5DAB7"/>
                    </a:gs>
                  </a:gsLst>
                  <a:lin ang="5400000" scaled="1"/>
                </a:gradFill>
                <a:effectLst>
                  <a:outerShdw blurRad="177800" dist="50800" dir="5400000" algn="t" rotWithShape="0">
                    <a:srgbClr val="F7DEBE">
                      <a:alpha val="30000"/>
                    </a:srgbClr>
                  </a:outerShdw>
                </a:effectLst>
                <a:latin typeface="方正小标宋_GBK" charset="0"/>
                <a:ea typeface="方正小标宋_GBK" charset="0"/>
                <a:cs typeface="方正小标宋_GBK" charset="0"/>
                <a:sym typeface="+mn-ea"/>
              </a:rPr>
              <a:t>新时代十三个方面历史性成就</a:t>
            </a:r>
            <a:endParaRPr lang="zh-CN" altLang="en-US" sz="3600" dirty="0">
              <a:gradFill>
                <a:gsLst>
                  <a:gs pos="0">
                    <a:srgbClr val="FFBA55">
                      <a:lumMod val="20000"/>
                      <a:lumOff val="80000"/>
                    </a:srgbClr>
                  </a:gs>
                  <a:gs pos="98230">
                    <a:srgbClr val="F2C992"/>
                  </a:gs>
                  <a:gs pos="61000">
                    <a:srgbClr val="F5DAB7"/>
                  </a:gs>
                </a:gsLst>
                <a:lin ang="5400000" scaled="1"/>
              </a:gradFill>
              <a:effectLst>
                <a:outerShdw blurRad="177800" dist="50800" dir="5400000" algn="t" rotWithShape="0">
                  <a:srgbClr val="F7DEBE">
                    <a:alpha val="30000"/>
                  </a:srgbClr>
                </a:outerShdw>
              </a:effectLst>
              <a:latin typeface="方正小标宋_GBK" charset="0"/>
              <a:ea typeface="方正小标宋_GBK" charset="0"/>
              <a:cs typeface="方正小标宋_GBK" charset="0"/>
            </a:endParaRPr>
          </a:p>
          <a:p>
            <a:pPr defTabSz="457200">
              <a:lnSpc>
                <a:spcPct val="90000"/>
              </a:lnSpc>
              <a:spcBef>
                <a:spcPts val="500"/>
              </a:spcBef>
            </a:pPr>
            <a:endParaRPr lang="zh-CN" altLang="en-US" sz="1000" b="1" dirty="0">
              <a:solidFill>
                <a:srgbClr val="CD0009"/>
              </a:solidFill>
              <a:latin typeface="方正小标宋_GBK" charset="0"/>
              <a:ea typeface="方正小标宋_GBK" charset="0"/>
              <a:cs typeface="方正小标宋_GBK" charset="0"/>
            </a:endParaRPr>
          </a:p>
          <a:p>
            <a:pPr defTabSz="457200">
              <a:lnSpc>
                <a:spcPct val="90000"/>
              </a:lnSpc>
              <a:spcBef>
                <a:spcPts val="500"/>
              </a:spcBef>
            </a:pPr>
            <a:endParaRPr lang="zh-CN" altLang="en-US" sz="1000" b="1" dirty="0">
              <a:solidFill>
                <a:srgbClr val="CD0009"/>
              </a:solidFill>
              <a:latin typeface="方正小标宋_GBK" charset="0"/>
              <a:ea typeface="方正小标宋_GBK" charset="0"/>
              <a:cs typeface="方正小标宋_GBK"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文本框 16"/>
          <p:cNvSpPr txBox="1"/>
          <p:nvPr/>
        </p:nvSpPr>
        <p:spPr>
          <a:xfrm>
            <a:off x="5008128" y="3319251"/>
            <a:ext cx="2279791" cy="70788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609600" rtl="0" eaLnBrk="1" fontAlgn="auto" latinLnBrk="0" hangingPunct="1">
              <a:lnSpc>
                <a:spcPct val="100000"/>
              </a:lnSpc>
              <a:spcBef>
                <a:spcPts val="0"/>
              </a:spcBef>
              <a:spcAft>
                <a:spcPts val="0"/>
              </a:spcAft>
              <a:buClrTx/>
              <a:buSzTx/>
              <a:buFontTx/>
              <a:buNone/>
              <a:defRPr/>
            </a:pPr>
            <a:r>
              <a:rPr lang="en-US" altLang="zh-CN" sz="4000" dirty="0">
                <a:solidFill>
                  <a:schemeClr val="tx1"/>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sym typeface="HarmonyOS Sans SC Medium" panose="00000600000000000000" pitchFamily="2" charset="-122"/>
              </a:rPr>
              <a:t>THANKS</a:t>
            </a:r>
            <a:endParaRPr lang="en-US" altLang="zh-CN" sz="4000" dirty="0">
              <a:solidFill>
                <a:schemeClr val="tx1"/>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sym typeface="HarmonyOS Sans SC Medium" panose="00000600000000000000" pitchFamily="2" charset="-122"/>
            </a:endParaRPr>
          </a:p>
        </p:txBody>
      </p:sp>
      <p:sp>
        <p:nvSpPr>
          <p:cNvPr id="6" name="文本框 16"/>
          <p:cNvSpPr txBox="1"/>
          <p:nvPr/>
        </p:nvSpPr>
        <p:spPr>
          <a:xfrm>
            <a:off x="4666886" y="2388976"/>
            <a:ext cx="2926080" cy="9220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09600" rtl="0" eaLnBrk="1" fontAlgn="auto" latinLnBrk="0" hangingPunct="1">
              <a:lnSpc>
                <a:spcPct val="100000"/>
              </a:lnSpc>
              <a:spcBef>
                <a:spcPts val="0"/>
              </a:spcBef>
              <a:spcAft>
                <a:spcPts val="0"/>
              </a:spcAft>
              <a:buClrTx/>
              <a:buSzTx/>
              <a:buFontTx/>
              <a:buNone/>
              <a:defRPr/>
            </a:pPr>
            <a:r>
              <a:rPr lang="zh-CN" altLang="en-US" sz="5400" dirty="0">
                <a:solidFill>
                  <a:schemeClr val="tx1"/>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sym typeface="HarmonyOS Sans SC Medium" panose="00000600000000000000" pitchFamily="2" charset="-122"/>
              </a:rPr>
              <a:t>感谢聆听</a:t>
            </a:r>
            <a:endParaRPr lang="zh-CN" altLang="en-US" sz="5400" dirty="0">
              <a:solidFill>
                <a:schemeClr val="tx1"/>
              </a:solidFill>
              <a:latin typeface="HarmonyOS Sans SC Medium" panose="00000600000000000000" pitchFamily="2" charset="-122"/>
              <a:ea typeface="HarmonyOS Sans SC Medium" panose="00000600000000000000" pitchFamily="2" charset="-122"/>
              <a:cs typeface="HarmonyOS Sans SC Medium" panose="00000600000000000000" pitchFamily="2" charset="-122"/>
              <a:sym typeface="HarmonyOS Sans SC Medium" panose="00000600000000000000" pitchFamily="2" charset="-122"/>
            </a:endParaRPr>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rcRect l="43175" t="60832" r="16075" b="8189"/>
          <a:stretch>
            <a:fillRect/>
          </a:stretch>
        </p:blipFill>
        <p:spPr>
          <a:xfrm flipH="1">
            <a:off x="0" y="0"/>
            <a:ext cx="12192000" cy="6858000"/>
          </a:xfrm>
          <a:custGeom>
            <a:avLst/>
            <a:gdLst>
              <a:gd name="connsiteX0" fmla="*/ 12192000 w 12192000"/>
              <a:gd name="connsiteY0" fmla="*/ 0 h 6858000"/>
              <a:gd name="connsiteX1" fmla="*/ 0 w 12192000"/>
              <a:gd name="connsiteY1" fmla="*/ 0 h 6858000"/>
              <a:gd name="connsiteX2" fmla="*/ 0 w 12192000"/>
              <a:gd name="connsiteY2" fmla="*/ 6858000 h 6858000"/>
              <a:gd name="connsiteX3" fmla="*/ 1219200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12192000" y="0"/>
                </a:moveTo>
                <a:lnTo>
                  <a:pt x="0" y="0"/>
                </a:lnTo>
                <a:lnTo>
                  <a:pt x="0" y="6858000"/>
                </a:lnTo>
                <a:lnTo>
                  <a:pt x="12192000" y="6858000"/>
                </a:lnTo>
                <a:close/>
              </a:path>
            </a:pathLst>
          </a:custGeom>
        </p:spPr>
      </p:pic>
      <p:pic>
        <p:nvPicPr>
          <p:cNvPr id="5" name="图片 56"/>
          <p:cNvPicPr>
            <a:picLocks noChangeAspect="1"/>
          </p:cNvPicPr>
          <p:nvPr/>
        </p:nvPicPr>
        <p:blipFill>
          <a:blip r:embed="rId2"/>
          <a:stretch>
            <a:fillRect/>
          </a:stretch>
        </p:blipFill>
        <p:spPr>
          <a:xfrm>
            <a:off x="0" y="978129"/>
            <a:ext cx="12177744" cy="6228916"/>
          </a:xfrm>
          <a:prstGeom prst="rect">
            <a:avLst/>
          </a:prstGeom>
        </p:spPr>
      </p:pic>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57841" y="3354990"/>
            <a:ext cx="884751" cy="799814"/>
          </a:xfrm>
          <a:prstGeom prst="rect">
            <a:avLst/>
          </a:prstGeom>
        </p:spPr>
      </p:pic>
      <p:pic>
        <p:nvPicPr>
          <p:cNvPr id="28" name="图片 146"/>
          <p:cNvPicPr>
            <a:picLocks noChangeAspect="1"/>
          </p:cNvPicPr>
          <p:nvPr/>
        </p:nvPicPr>
        <p:blipFill>
          <a:blip r:embed="rId4"/>
          <a:stretch>
            <a:fillRect/>
          </a:stretch>
        </p:blipFill>
        <p:spPr>
          <a:xfrm>
            <a:off x="1130547" y="3983012"/>
            <a:ext cx="11078952" cy="2874988"/>
          </a:xfrm>
          <a:prstGeom prst="rect">
            <a:avLst/>
          </a:prstGeom>
        </p:spPr>
      </p:pic>
      <p:sp>
        <p:nvSpPr>
          <p:cNvPr id="31" name="文本框 30" descr="7b0a20202020227461726765744d6f64756c65223a20226b6f6e6c696e65666f6e7473220a7d0a"/>
          <p:cNvSpPr txBox="1"/>
          <p:nvPr/>
        </p:nvSpPr>
        <p:spPr>
          <a:xfrm>
            <a:off x="2142195" y="2256713"/>
            <a:ext cx="8507730" cy="2194560"/>
          </a:xfrm>
          <a:prstGeom prst="rect">
            <a:avLst/>
          </a:prstGeom>
          <a:noFill/>
        </p:spPr>
        <p:txBody>
          <a:bodyPr wrap="none" rtlCol="0">
            <a:spAutoFit/>
          </a:bodyPr>
          <a:lstStyle/>
          <a:p>
            <a:pPr algn="l"/>
            <a:r>
              <a:rPr lang="zh-CN" altLang="en-US" sz="13800" dirty="0">
                <a:gradFill>
                  <a:gsLst>
                    <a:gs pos="0">
                      <a:schemeClr val="accent4">
                        <a:lumMod val="20000"/>
                        <a:lumOff val="80000"/>
                      </a:schemeClr>
                    </a:gs>
                    <a:gs pos="98230">
                      <a:srgbClr val="F2C992"/>
                    </a:gs>
                    <a:gs pos="61000">
                      <a:srgbClr val="F5DAB7"/>
                    </a:gs>
                  </a:gsLst>
                  <a:lin ang="5400000" scaled="1"/>
                </a:gra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rPr>
              <a:t>感 谢 聆 听</a:t>
            </a:r>
            <a:endParaRPr kumimoji="0" lang="zh-CN" altLang="en-US" sz="13800" b="0" i="0" u="none" strike="noStrike" kern="1200" cap="none" spc="0" normalizeH="0" baseline="0" noProof="0" dirty="0">
              <a:ln>
                <a:noFill/>
              </a:ln>
              <a:gradFill>
                <a:gsLst>
                  <a:gs pos="0">
                    <a:schemeClr val="accent4">
                      <a:lumMod val="20000"/>
                      <a:lumOff val="80000"/>
                    </a:schemeClr>
                  </a:gs>
                  <a:gs pos="98230">
                    <a:srgbClr val="F2C992"/>
                  </a:gs>
                  <a:gs pos="61000">
                    <a:srgbClr val="F5DAB7"/>
                  </a:gs>
                </a:gsLst>
                <a:lin ang="5400000" scaled="1"/>
              </a:gradFill>
              <a:effectLst>
                <a:outerShdw blurRad="177800" dist="63500" dir="5400000" algn="t" rotWithShape="0">
                  <a:srgbClr val="F7DEBE">
                    <a:alpha val="30000"/>
                  </a:srgbClr>
                </a:outerShdw>
              </a:effectLst>
              <a:uLnTx/>
              <a:uFillTx/>
              <a:latin typeface="方正小标宋_GBK" charset="0"/>
              <a:ea typeface="方正小标宋_GBK" charset="0"/>
              <a:cs typeface="HarmonyOS Sans SC Medium" panose="00000600000000000000" pitchFamily="2" charset="-122"/>
            </a:endParaRPr>
          </a:p>
        </p:txBody>
      </p:sp>
      <p:pic>
        <p:nvPicPr>
          <p:cNvPr id="35" name="图片 34"/>
          <p:cNvPicPr>
            <a:picLocks noChangeAspect="1"/>
          </p:cNvPicPr>
          <p:nvPr/>
        </p:nvPicPr>
        <p:blipFill rotWithShape="1">
          <a:blip r:embed="rId5">
            <a:extLst>
              <a:ext uri="{28A0092B-C50C-407E-A947-70E740481C1C}">
                <a14:useLocalDpi xmlns:a14="http://schemas.microsoft.com/office/drawing/2010/main" val="0"/>
              </a:ext>
            </a:extLst>
          </a:blip>
          <a:srcRect l="12164" r="69770" b="53642"/>
          <a:stretch>
            <a:fillRect/>
          </a:stretch>
        </p:blipFill>
        <p:spPr>
          <a:xfrm rot="20472058">
            <a:off x="4173696" y="5990241"/>
            <a:ext cx="5098333" cy="1735518"/>
          </a:xfrm>
          <a:custGeom>
            <a:avLst/>
            <a:gdLst>
              <a:gd name="connsiteX0" fmla="*/ 5098333 w 5098333"/>
              <a:gd name="connsiteY0" fmla="*/ 0 h 1735518"/>
              <a:gd name="connsiteX1" fmla="*/ 5098333 w 5098333"/>
              <a:gd name="connsiteY1" fmla="*/ 1735518 h 1735518"/>
              <a:gd name="connsiteX2" fmla="*/ 0 w 5098333"/>
              <a:gd name="connsiteY2" fmla="*/ 0 h 1735518"/>
            </a:gdLst>
            <a:ahLst/>
            <a:cxnLst>
              <a:cxn ang="0">
                <a:pos x="connsiteX0" y="connsiteY0"/>
              </a:cxn>
              <a:cxn ang="0">
                <a:pos x="connsiteX1" y="connsiteY1"/>
              </a:cxn>
              <a:cxn ang="0">
                <a:pos x="connsiteX2" y="connsiteY2"/>
              </a:cxn>
            </a:cxnLst>
            <a:rect l="l" t="t" r="r" b="b"/>
            <a:pathLst>
              <a:path w="5098333" h="1735518">
                <a:moveTo>
                  <a:pt x="5098333" y="0"/>
                </a:moveTo>
                <a:lnTo>
                  <a:pt x="5098333" y="1735518"/>
                </a:lnTo>
                <a:lnTo>
                  <a:pt x="0" y="0"/>
                </a:lnTo>
                <a:close/>
              </a:path>
            </a:pathLst>
          </a:custGeom>
        </p:spPr>
      </p:pic>
      <p:pic>
        <p:nvPicPr>
          <p:cNvPr id="3" name="图片 2"/>
          <p:cNvPicPr>
            <a:picLocks noChangeAspect="1"/>
          </p:cNvPicPr>
          <p:nvPr/>
        </p:nvPicPr>
        <p:blipFill>
          <a:blip r:embed="rId6" cstate="print">
            <a:biLevel thresh="25000"/>
            <a:extLst>
              <a:ext uri="{28A0092B-C50C-407E-A947-70E740481C1C}">
                <a14:useLocalDpi xmlns:a14="http://schemas.microsoft.com/office/drawing/2010/main" val="0"/>
              </a:ext>
            </a:extLst>
          </a:blip>
          <a:stretch>
            <a:fillRect/>
          </a:stretch>
        </p:blipFill>
        <p:spPr>
          <a:xfrm rot="19240061" flipH="1">
            <a:off x="9803035" y="2883106"/>
            <a:ext cx="2049058" cy="201745"/>
          </a:xfrm>
          <a:prstGeom prst="rect">
            <a:avLst/>
          </a:prstGeom>
          <a:effectLst>
            <a:softEdge rad="63500"/>
          </a:effectLst>
        </p:spPr>
      </p:pic>
      <p:sp>
        <p:nvSpPr>
          <p:cNvPr id="8" name="星形: 五角 103"/>
          <p:cNvSpPr/>
          <p:nvPr/>
        </p:nvSpPr>
        <p:spPr>
          <a:xfrm flipH="1">
            <a:off x="11400735" y="480207"/>
            <a:ext cx="176124" cy="176124"/>
          </a:xfrm>
          <a:prstGeom prst="star5">
            <a:avLst/>
          </a:prstGeom>
          <a:noFill/>
          <a:ln w="9525">
            <a:solidFill>
              <a:srgbClr val="F7DEBE"/>
            </a:solidFill>
          </a:ln>
          <a:extLst>
            <a:ext uri="{909E8E84-426E-40DD-AFC4-6F175D3DCCD1}">
              <a14:hiddenFill xmlns:a14="http://schemas.microsoft.com/office/drawing/2010/main">
                <a:gradFill>
                  <a:gsLst>
                    <a:gs pos="98000">
                      <a:srgbClr val="F7DEBE"/>
                    </a:gs>
                    <a:gs pos="0">
                      <a:srgbClr val="F2C992">
                        <a:alpha val="38000"/>
                      </a:srgbClr>
                    </a:gs>
                  </a:gsLst>
                  <a:lin ang="9600000" scaled="0"/>
                </a:gra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HarmonyOS Sans SC Medium" panose="00000600000000000000" pitchFamily="2" charset="-122"/>
            </a:endParaRPr>
          </a:p>
        </p:txBody>
      </p:sp>
      <p:sp>
        <p:nvSpPr>
          <p:cNvPr id="9" name="星形: 五角 104"/>
          <p:cNvSpPr/>
          <p:nvPr/>
        </p:nvSpPr>
        <p:spPr>
          <a:xfrm flipH="1">
            <a:off x="11185193" y="480207"/>
            <a:ext cx="176124" cy="176124"/>
          </a:xfrm>
          <a:prstGeom prst="star5">
            <a:avLst/>
          </a:prstGeom>
          <a:gradFill>
            <a:gsLst>
              <a:gs pos="98000">
                <a:srgbClr val="F7DEBE"/>
              </a:gs>
              <a:gs pos="0">
                <a:srgbClr val="F2C992">
                  <a:alpha val="38000"/>
                </a:srgbClr>
              </a:gs>
            </a:gsLst>
            <a:lin ang="9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HarmonyOS Sans SC Medium" panose="00000600000000000000" pitchFamily="2" charset="-122"/>
            </a:endParaRPr>
          </a:p>
        </p:txBody>
      </p:sp>
      <p:pic>
        <p:nvPicPr>
          <p:cNvPr id="10" name="图片 9"/>
          <p:cNvPicPr>
            <a:picLocks noChangeAspect="1"/>
          </p:cNvPicPr>
          <p:nvPr/>
        </p:nvPicPr>
        <p:blipFill>
          <a:blip r:embed="rId7" cstate="print">
            <a:biLevel thresh="25000"/>
            <a:extLst>
              <a:ext uri="{28A0092B-C50C-407E-A947-70E740481C1C}">
                <a14:useLocalDpi xmlns:a14="http://schemas.microsoft.com/office/drawing/2010/main" val="0"/>
              </a:ext>
            </a:extLst>
          </a:blip>
          <a:stretch>
            <a:fillRect/>
          </a:stretch>
        </p:blipFill>
        <p:spPr>
          <a:xfrm rot="4136426">
            <a:off x="9195784" y="5303292"/>
            <a:ext cx="2639809" cy="259909"/>
          </a:xfrm>
          <a:prstGeom prst="rect">
            <a:avLst/>
          </a:prstGeom>
        </p:spPr>
      </p:pic>
      <p:pic>
        <p:nvPicPr>
          <p:cNvPr id="11" name="图片 10"/>
          <p:cNvPicPr>
            <a:picLocks noChangeAspect="1"/>
          </p:cNvPicPr>
          <p:nvPr/>
        </p:nvPicPr>
        <p:blipFill>
          <a:blip r:embed="rId7" cstate="print">
            <a:biLevel thresh="25000"/>
            <a:extLst>
              <a:ext uri="{28A0092B-C50C-407E-A947-70E740481C1C}">
                <a14:useLocalDpi xmlns:a14="http://schemas.microsoft.com/office/drawing/2010/main" val="0"/>
              </a:ext>
            </a:extLst>
          </a:blip>
          <a:stretch>
            <a:fillRect/>
          </a:stretch>
        </p:blipFill>
        <p:spPr>
          <a:xfrm rot="4136426">
            <a:off x="9117914" y="5098318"/>
            <a:ext cx="2639809" cy="259909"/>
          </a:xfrm>
          <a:prstGeom prst="rect">
            <a:avLst/>
          </a:prstGeom>
          <a:effectLst>
            <a:softEdge rad="63500"/>
          </a:effectLst>
        </p:spPr>
      </p:pic>
      <p:pic>
        <p:nvPicPr>
          <p:cNvPr id="12" name="图片 11"/>
          <p:cNvPicPr>
            <a:picLocks noChangeAspect="1"/>
          </p:cNvPicPr>
          <p:nvPr/>
        </p:nvPicPr>
        <p:blipFill>
          <a:blip r:embed="rId6" cstate="print">
            <a:biLevel thresh="25000"/>
            <a:extLst>
              <a:ext uri="{28A0092B-C50C-407E-A947-70E740481C1C}">
                <a14:useLocalDpi xmlns:a14="http://schemas.microsoft.com/office/drawing/2010/main" val="0"/>
              </a:ext>
            </a:extLst>
          </a:blip>
          <a:stretch>
            <a:fillRect/>
          </a:stretch>
        </p:blipFill>
        <p:spPr>
          <a:xfrm rot="19240061" flipH="1">
            <a:off x="9671876" y="2991571"/>
            <a:ext cx="2049058" cy="201745"/>
          </a:xfrm>
          <a:prstGeom prst="rect">
            <a:avLst/>
          </a:prstGeom>
          <a:effectLst>
            <a:softEdge rad="63500"/>
          </a:effectLst>
        </p:spPr>
      </p:pic>
      <p:pic>
        <p:nvPicPr>
          <p:cNvPr id="14" name="图片 13"/>
          <p:cNvPicPr>
            <a:picLocks noChangeAspect="1"/>
          </p:cNvPicPr>
          <p:nvPr/>
        </p:nvPicPr>
        <p:blipFill>
          <a:blip r:embed="rId6" cstate="print">
            <a:biLevel thresh="25000"/>
            <a:extLst>
              <a:ext uri="{28A0092B-C50C-407E-A947-70E740481C1C}">
                <a14:useLocalDpi xmlns:a14="http://schemas.microsoft.com/office/drawing/2010/main" val="0"/>
              </a:ext>
            </a:extLst>
          </a:blip>
          <a:srcRect l="1" t="1910" r="-235" b="20"/>
          <a:stretch>
            <a:fillRect/>
          </a:stretch>
        </p:blipFill>
        <p:spPr>
          <a:xfrm rot="19240061" flipH="1">
            <a:off x="9937750" y="3018155"/>
            <a:ext cx="2045970" cy="196850"/>
          </a:xfrm>
          <a:prstGeom prst="rect">
            <a:avLst/>
          </a:prstGeom>
          <a:effectLst>
            <a:softEdge rad="63500"/>
          </a:effectLst>
        </p:spPr>
      </p:pic>
      <p:pic>
        <p:nvPicPr>
          <p:cNvPr id="36" name="图片 35"/>
          <p:cNvPicPr>
            <a:picLocks noChangeAspect="1"/>
          </p:cNvPicPr>
          <p:nvPr/>
        </p:nvPicPr>
        <p:blipFill>
          <a:blip r:embed="rId8"/>
          <a:srcRect l="-55" r="715" b="6375"/>
          <a:stretch>
            <a:fillRect/>
          </a:stretch>
        </p:blipFill>
        <p:spPr>
          <a:xfrm>
            <a:off x="1144905" y="3979545"/>
            <a:ext cx="11059160" cy="2879090"/>
          </a:xfrm>
          <a:custGeom>
            <a:avLst/>
            <a:gdLst>
              <a:gd name="connsiteX0" fmla="*/ 0 w 11061453"/>
              <a:gd name="connsiteY0" fmla="*/ 0 h 2874988"/>
              <a:gd name="connsiteX1" fmla="*/ 11061453 w 11061453"/>
              <a:gd name="connsiteY1" fmla="*/ 0 h 2874988"/>
              <a:gd name="connsiteX2" fmla="*/ 11061453 w 11061453"/>
              <a:gd name="connsiteY2" fmla="*/ 2874988 h 2874988"/>
              <a:gd name="connsiteX3" fmla="*/ 0 w 11061453"/>
              <a:gd name="connsiteY3" fmla="*/ 2874988 h 2874988"/>
            </a:gdLst>
            <a:ahLst/>
            <a:cxnLst>
              <a:cxn ang="0">
                <a:pos x="connsiteX0" y="connsiteY0"/>
              </a:cxn>
              <a:cxn ang="0">
                <a:pos x="connsiteX1" y="connsiteY1"/>
              </a:cxn>
              <a:cxn ang="0">
                <a:pos x="connsiteX2" y="connsiteY2"/>
              </a:cxn>
              <a:cxn ang="0">
                <a:pos x="connsiteX3" y="connsiteY3"/>
              </a:cxn>
            </a:cxnLst>
            <a:rect l="l" t="t" r="r" b="b"/>
            <a:pathLst>
              <a:path w="11061453" h="2874988">
                <a:moveTo>
                  <a:pt x="0" y="0"/>
                </a:moveTo>
                <a:lnTo>
                  <a:pt x="11061453" y="0"/>
                </a:lnTo>
                <a:lnTo>
                  <a:pt x="11061453" y="2874988"/>
                </a:lnTo>
                <a:lnTo>
                  <a:pt x="0" y="2874988"/>
                </a:lnTo>
                <a:close/>
              </a:path>
            </a:pathLst>
          </a:custGeom>
        </p:spPr>
      </p:pic>
      <p:pic>
        <p:nvPicPr>
          <p:cNvPr id="27" name="图片 26"/>
          <p:cNvPicPr>
            <a:picLocks noChangeAspect="1"/>
          </p:cNvPicPr>
          <p:nvPr/>
        </p:nvPicPr>
        <p:blipFill rotWithShape="1">
          <a:blip r:embed="rId5">
            <a:extLst>
              <a:ext uri="{28A0092B-C50C-407E-A947-70E740481C1C}">
                <a14:useLocalDpi xmlns:a14="http://schemas.microsoft.com/office/drawing/2010/main" val="0"/>
              </a:ext>
            </a:extLst>
          </a:blip>
          <a:srcRect l="11774" r="73405" b="73018"/>
          <a:stretch>
            <a:fillRect/>
          </a:stretch>
        </p:blipFill>
        <p:spPr>
          <a:xfrm rot="3401711">
            <a:off x="-1455046" y="5039840"/>
            <a:ext cx="3487450" cy="1600428"/>
          </a:xfrm>
          <a:custGeom>
            <a:avLst/>
            <a:gdLst>
              <a:gd name="connsiteX0" fmla="*/ 0 w 3487450"/>
              <a:gd name="connsiteY0" fmla="*/ 0 h 1600428"/>
              <a:gd name="connsiteX1" fmla="*/ 3487450 w 3487450"/>
              <a:gd name="connsiteY1" fmla="*/ 0 h 1600428"/>
              <a:gd name="connsiteX2" fmla="*/ 2435973 w 3487450"/>
              <a:gd name="connsiteY2" fmla="*/ 1600428 h 1600428"/>
            </a:gdLst>
            <a:ahLst/>
            <a:cxnLst>
              <a:cxn ang="0">
                <a:pos x="connsiteX0" y="connsiteY0"/>
              </a:cxn>
              <a:cxn ang="0">
                <a:pos x="connsiteX1" y="connsiteY1"/>
              </a:cxn>
              <a:cxn ang="0">
                <a:pos x="connsiteX2" y="connsiteY2"/>
              </a:cxn>
            </a:cxnLst>
            <a:rect l="l" t="t" r="r" b="b"/>
            <a:pathLst>
              <a:path w="3487450" h="1600428">
                <a:moveTo>
                  <a:pt x="0" y="0"/>
                </a:moveTo>
                <a:lnTo>
                  <a:pt x="3487450" y="0"/>
                </a:lnTo>
                <a:lnTo>
                  <a:pt x="2435973" y="1600428"/>
                </a:lnTo>
                <a:close/>
              </a:path>
            </a:pathLst>
          </a:custGeom>
        </p:spPr>
      </p:pic>
      <p:sp>
        <p:nvSpPr>
          <p:cNvPr id="2" name="文本框 1" descr="7b0a20202020227461726765744d6f64756c65223a20226b6f6e6c696e65666f6e7473220a7d0a"/>
          <p:cNvSpPr txBox="1"/>
          <p:nvPr>
            <p:custDataLst>
              <p:tags r:id="rId9"/>
            </p:custDataLst>
          </p:nvPr>
        </p:nvSpPr>
        <p:spPr>
          <a:xfrm>
            <a:off x="469900" y="398780"/>
            <a:ext cx="4596765" cy="368300"/>
          </a:xfrm>
          <a:prstGeom prst="rect">
            <a:avLst/>
          </a:prstGeom>
          <a:noFill/>
        </p:spPr>
        <p:txBody>
          <a:bodyPr wrap="square" rtlCol="0">
            <a:spAutoFit/>
          </a:bodyPr>
          <a:p>
            <a:pPr algn="ctr"/>
            <a:r>
              <a:rPr lang="zh-CN" altLang="en-US" dirty="0">
                <a:gradFill>
                  <a:gsLst>
                    <a:gs pos="0">
                      <a:schemeClr val="accent4">
                        <a:lumMod val="20000"/>
                        <a:lumOff val="80000"/>
                      </a:schemeClr>
                    </a:gs>
                    <a:gs pos="98230">
                      <a:srgbClr val="F2C992"/>
                    </a:gs>
                    <a:gs pos="61000">
                      <a:srgbClr val="F5DAB7"/>
                    </a:gs>
                  </a:gsLst>
                  <a:lin ang="5400000" scaled="1"/>
                </a:gra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sym typeface="+mn-ea"/>
              </a:rPr>
              <a:t>团员和青年2023年主题教育团课</a:t>
            </a:r>
            <a:endParaRPr lang="zh-CN" altLang="en-US" b="0" i="0" dirty="0">
              <a:gradFill>
                <a:gsLst>
                  <a:gs pos="0">
                    <a:schemeClr val="accent4">
                      <a:lumMod val="20000"/>
                      <a:lumOff val="80000"/>
                    </a:schemeClr>
                  </a:gs>
                  <a:gs pos="98230">
                    <a:srgbClr val="F2C992"/>
                  </a:gs>
                  <a:gs pos="61000">
                    <a:srgbClr val="F5DAB7"/>
                  </a:gs>
                </a:gsLst>
                <a:lin ang="5400000" scaled="1"/>
              </a:gra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pic>
        <p:nvPicPr>
          <p:cNvPr id="8195" name="Picture 3" descr="E:\0000000我图PPT\00001PNG素材\01党委政府\小鸟46461.png"/>
          <p:cNvPicPr>
            <a:picLocks noChangeAspect="1"/>
          </p:cNvPicPr>
          <p:nvPr>
            <p:custDataLst>
              <p:tags r:id="rId2"/>
            </p:custDataLst>
          </p:nvPr>
        </p:nvPicPr>
        <p:blipFill>
          <a:blip r:embed="rId3"/>
          <a:stretch>
            <a:fillRect/>
          </a:stretch>
        </p:blipFill>
        <p:spPr>
          <a:xfrm>
            <a:off x="11705167" y="55034"/>
            <a:ext cx="389467" cy="296333"/>
          </a:xfrm>
          <a:prstGeom prst="rect">
            <a:avLst/>
          </a:prstGeom>
          <a:noFill/>
          <a:ln w="9525">
            <a:noFill/>
          </a:ln>
        </p:spPr>
      </p:pic>
      <p:sp>
        <p:nvSpPr>
          <p:cNvPr id="8196" name="文本占位符 4"/>
          <p:cNvSpPr txBox="1"/>
          <p:nvPr>
            <p:custDataLst>
              <p:tags r:id="rId4"/>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000" b="1" dirty="0">
                <a:solidFill>
                  <a:srgbClr val="CD0009"/>
                </a:solidFill>
                <a:latin typeface="方正小标宋_GBK" charset="0"/>
                <a:ea typeface="方正小标宋_GBK" charset="0"/>
                <a:cs typeface="方正小标宋_GBK" charset="0"/>
              </a:rPr>
              <a:t>“两个确立”</a:t>
            </a:r>
            <a:endParaRPr lang="zh-CN" altLang="en-US" sz="2000" b="1" dirty="0">
              <a:solidFill>
                <a:srgbClr val="CD0009"/>
              </a:solidFill>
              <a:latin typeface="方正小标宋_GBK" charset="0"/>
              <a:ea typeface="方正小标宋_GBK" charset="0"/>
              <a:cs typeface="方正小标宋_GBK" charset="0"/>
            </a:endParaRPr>
          </a:p>
        </p:txBody>
      </p:sp>
      <p:pic>
        <p:nvPicPr>
          <p:cNvPr id="8197" name="图片 16" descr="万里长城剪影党建png素材"/>
          <p:cNvPicPr>
            <a:picLocks noChangeAspect="1"/>
          </p:cNvPicPr>
          <p:nvPr>
            <p:custDataLst>
              <p:tags r:id="rId5"/>
            </p:custDataLst>
          </p:nvPr>
        </p:nvPicPr>
        <p:blipFill>
          <a:blip r:embed="rId6"/>
          <a:stretch>
            <a:fillRect/>
          </a:stretch>
        </p:blipFill>
        <p:spPr>
          <a:xfrm>
            <a:off x="10574867" y="203200"/>
            <a:ext cx="1519767" cy="402167"/>
          </a:xfrm>
          <a:prstGeom prst="rect">
            <a:avLst/>
          </a:prstGeom>
          <a:noFill/>
          <a:ln w="9525">
            <a:noFill/>
          </a:ln>
        </p:spPr>
      </p:pic>
      <p:pic>
        <p:nvPicPr>
          <p:cNvPr id="8198" name="图片 17" descr="222"/>
          <p:cNvPicPr>
            <a:picLocks noChangeAspect="1"/>
          </p:cNvPicPr>
          <p:nvPr>
            <p:custDataLst>
              <p:tags r:id="rId7"/>
            </p:custDataLst>
          </p:nvPr>
        </p:nvPicPr>
        <p:blipFill>
          <a:blip r:embed="rId8"/>
          <a:stretch>
            <a:fillRect/>
          </a:stretch>
        </p:blipFill>
        <p:spPr>
          <a:xfrm>
            <a:off x="0" y="0"/>
            <a:ext cx="875665" cy="642620"/>
          </a:xfrm>
          <a:prstGeom prst="rect">
            <a:avLst/>
          </a:prstGeom>
          <a:noFill/>
          <a:ln w="9525">
            <a:noFill/>
          </a:ln>
        </p:spPr>
      </p:pic>
      <p:sp>
        <p:nvSpPr>
          <p:cNvPr id="19" name="矩形 18"/>
          <p:cNvSpPr/>
          <p:nvPr>
            <p:custDataLst>
              <p:tags r:id="rId9"/>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sp>
        <p:nvSpPr>
          <p:cNvPr id="4" name="PA-1022133"/>
          <p:cNvSpPr/>
          <p:nvPr>
            <p:custDataLst>
              <p:tags r:id="rId10"/>
            </p:custDataLst>
          </p:nvPr>
        </p:nvSpPr>
        <p:spPr>
          <a:xfrm>
            <a:off x="1329267" y="1211979"/>
            <a:ext cx="9245600" cy="777240"/>
          </a:xfrm>
          <a:prstGeom prst="rect">
            <a:avLst/>
          </a:prstGeom>
          <a:noFill/>
          <a:ln>
            <a:solidFill>
              <a:srgbClr val="C00000"/>
            </a:solidFill>
          </a:ln>
        </p:spPr>
        <p:txBody>
          <a:bodyPr>
            <a:spAutoFit/>
          </a:bodyPr>
          <a:lstStyle/>
          <a:p>
            <a:pPr algn="ctr" defTabSz="457200">
              <a:lnSpc>
                <a:spcPct val="150000"/>
              </a:lnSpc>
              <a:defRPr/>
            </a:pPr>
            <a:r>
              <a:rPr lang="zh-CN" altLang="en-US" sz="3000" b="1" kern="0" dirty="0">
                <a:solidFill>
                  <a:srgbClr val="C00000"/>
                </a:solidFill>
                <a:latin typeface="方正小标宋_GBK" charset="0"/>
                <a:ea typeface="方正小标宋_GBK" charset="0"/>
                <a:cs typeface="+mn-ea"/>
                <a:sym typeface="思源黑体 CN Normal"/>
              </a:rPr>
              <a:t>党的十九届六中全会鲜明指出</a:t>
            </a:r>
            <a:endParaRPr lang="zh-CN" altLang="en-US" sz="3000" b="1" kern="0" dirty="0">
              <a:solidFill>
                <a:srgbClr val="C00000"/>
              </a:solidFill>
              <a:latin typeface="方正小标宋_GBK" charset="0"/>
              <a:ea typeface="方正小标宋_GBK" charset="0"/>
              <a:cs typeface="+mn-ea"/>
              <a:sym typeface="思源黑体 CN Normal"/>
            </a:endParaRPr>
          </a:p>
        </p:txBody>
      </p:sp>
      <p:grpSp>
        <p:nvGrpSpPr>
          <p:cNvPr id="5" name="PA-1022134"/>
          <p:cNvGrpSpPr/>
          <p:nvPr/>
        </p:nvGrpSpPr>
        <p:grpSpPr>
          <a:xfrm>
            <a:off x="1329267" y="2327684"/>
            <a:ext cx="2120900" cy="2743200"/>
            <a:chOff x="1301949" y="1833078"/>
            <a:chExt cx="2120749" cy="2743200"/>
          </a:xfrm>
        </p:grpSpPr>
        <p:sp>
          <p:nvSpPr>
            <p:cNvPr id="6" name="PA-圆角矩形 17"/>
            <p:cNvSpPr/>
            <p:nvPr>
              <p:custDataLst>
                <p:tags r:id="rId11"/>
              </p:custDataLst>
            </p:nvPr>
          </p:nvSpPr>
          <p:spPr>
            <a:xfrm>
              <a:off x="1301949" y="1833078"/>
              <a:ext cx="2120749" cy="2743200"/>
            </a:xfrm>
            <a:prstGeom prst="roundRect">
              <a:avLst>
                <a:gd name="adj" fmla="val 0"/>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微软雅黑" panose="020B0503020204020204" charset="-122"/>
                <a:ea typeface="微软雅黑" panose="020B0503020204020204" charset="-122"/>
                <a:cs typeface="+mn-ea"/>
                <a:sym typeface="思源黑体 CN Normal"/>
              </a:endParaRPr>
            </a:p>
          </p:txBody>
        </p:sp>
        <p:sp>
          <p:nvSpPr>
            <p:cNvPr id="7" name="PA-任意多边形 5"/>
            <p:cNvSpPr/>
            <p:nvPr>
              <p:custDataLst>
                <p:tags r:id="rId12"/>
              </p:custDataLst>
            </p:nvPr>
          </p:nvSpPr>
          <p:spPr bwMode="auto">
            <a:xfrm>
              <a:off x="1795098" y="2137878"/>
              <a:ext cx="1047675" cy="1030817"/>
            </a:xfrm>
            <a:prstGeom prst="star5">
              <a:avLst/>
            </a:prstGeom>
            <a:solidFill>
              <a:sysClr val="window" lastClr="FFFFFF"/>
            </a:solidFill>
            <a:ln>
              <a:noFill/>
            </a:ln>
            <a:effectLst/>
          </p:spPr>
          <p:txBody>
            <a:bodyPr lIns="91440" tIns="45720" rIns="91440" bIns="45720"/>
            <a:lstStyle/>
            <a:p>
              <a:pPr defTabSz="457200">
                <a:defRPr/>
              </a:pPr>
              <a:endParaRPr lang="zh-CN" altLang="en-US" kern="0">
                <a:solidFill>
                  <a:prstClr val="black"/>
                </a:solidFill>
                <a:latin typeface="微软雅黑" panose="020B0503020204020204" charset="-122"/>
                <a:ea typeface="微软雅黑" panose="020B0503020204020204" charset="-122"/>
                <a:cs typeface="+mn-ea"/>
                <a:sym typeface="思源黑体 CN Normal"/>
              </a:endParaRPr>
            </a:p>
          </p:txBody>
        </p:sp>
        <p:sp>
          <p:nvSpPr>
            <p:cNvPr id="8" name="PA-矩形 19"/>
            <p:cNvSpPr/>
            <p:nvPr>
              <p:custDataLst>
                <p:tags r:id="rId13"/>
              </p:custDataLst>
            </p:nvPr>
          </p:nvSpPr>
          <p:spPr>
            <a:xfrm>
              <a:off x="1458150" y="3335911"/>
              <a:ext cx="1808351" cy="579120"/>
            </a:xfrm>
            <a:prstGeom prst="rect">
              <a:avLst/>
            </a:prstGeom>
          </p:spPr>
          <p:txBody>
            <a:bodyPr wrap="none">
              <a:spAutoFit/>
            </a:bodyPr>
            <a:lstStyle/>
            <a:p>
              <a:pPr algn="ctr" defTabSz="457200">
                <a:defRPr/>
              </a:pPr>
              <a:r>
                <a:rPr lang="zh-CN" altLang="en-US" sz="3200" kern="0" dirty="0">
                  <a:solidFill>
                    <a:prstClr val="white"/>
                  </a:solidFill>
                  <a:latin typeface="方正小标宋_GBK" charset="0"/>
                  <a:ea typeface="方正小标宋_GBK" charset="0"/>
                  <a:cs typeface="+mn-ea"/>
                  <a:sym typeface="思源黑体 CN Normal"/>
                </a:rPr>
                <a:t>两个确立</a:t>
              </a:r>
              <a:endParaRPr lang="zh-CN" altLang="en-US" sz="3200" kern="0" dirty="0">
                <a:solidFill>
                  <a:prstClr val="white"/>
                </a:solidFill>
                <a:latin typeface="方正小标宋_GBK" charset="0"/>
                <a:ea typeface="方正小标宋_GBK" charset="0"/>
                <a:cs typeface="+mn-ea"/>
                <a:sym typeface="思源黑体 CN Normal"/>
              </a:endParaRPr>
            </a:p>
          </p:txBody>
        </p:sp>
      </p:grpSp>
      <p:sp>
        <p:nvSpPr>
          <p:cNvPr id="9" name="矩形 8"/>
          <p:cNvSpPr/>
          <p:nvPr/>
        </p:nvSpPr>
        <p:spPr>
          <a:xfrm>
            <a:off x="3695277" y="2282221"/>
            <a:ext cx="7124700" cy="3931920"/>
          </a:xfrm>
          <a:prstGeom prst="rect">
            <a:avLst/>
          </a:prstGeom>
          <a:noFill/>
        </p:spPr>
        <p:txBody>
          <a:bodyPr wrap="square">
            <a:spAutoFit/>
          </a:bodyPr>
          <a:lstStyle/>
          <a:p>
            <a:pPr indent="240030" algn="just" defTabSz="609600">
              <a:lnSpc>
                <a:spcPct val="150000"/>
              </a:lnSpc>
              <a:defRPr/>
            </a:pPr>
            <a:r>
              <a:rPr lang="zh-CN" altLang="en-US" sz="2800" dirty="0">
                <a:solidFill>
                  <a:srgbClr val="591300"/>
                </a:solidFill>
                <a:latin typeface="方正小标宋_GBK" charset="0"/>
                <a:ea typeface="方正小标宋_GBK" charset="0"/>
                <a:cs typeface="方正小标宋_GBK" charset="0"/>
                <a:sym typeface="思源黑体 CN Normal"/>
              </a:rPr>
              <a:t>“</a:t>
            </a:r>
            <a:r>
              <a:rPr lang="zh-CN" altLang="en-US" sz="2800" dirty="0">
                <a:solidFill>
                  <a:srgbClr val="591300"/>
                </a:solidFill>
                <a:latin typeface="方正小标宋_GBK" charset="0"/>
                <a:ea typeface="方正小标宋_GBK" charset="0"/>
                <a:cs typeface="方正小标宋_GBK" charset="0"/>
                <a:sym typeface="思源黑体 CN Normal"/>
              </a:rPr>
              <a:t>党确立习近平同志党中央的核心</a:t>
            </a:r>
            <a:r>
              <a:rPr lang="zh-CN" altLang="en-US" sz="2800" dirty="0">
                <a:solidFill>
                  <a:srgbClr val="591300"/>
                </a:solidFill>
                <a:latin typeface="方正小标宋_GBK" charset="0"/>
                <a:ea typeface="方正小标宋_GBK" charset="0"/>
                <a:cs typeface="方正小标宋_GBK" charset="0"/>
                <a:sym typeface="思源黑体 CN Normal"/>
              </a:rPr>
              <a:t>、全党的核心地位，确立习近平新时代中国特色社会主义思想的指导地位，反映了全党全军全国各族人民共同心愿，对新时代党和国家事业发展、对推进中华民族伟大复兴历史进程具有决定性意义”。</a:t>
            </a:r>
            <a:endParaRPr lang="zh-CN" altLang="en-US" sz="2800" dirty="0">
              <a:solidFill>
                <a:srgbClr val="591300"/>
              </a:solidFill>
              <a:latin typeface="方正小标宋_GBK" charset="0"/>
              <a:ea typeface="方正小标宋_GBK" charset="0"/>
              <a:cs typeface="方正小标宋_GBK" charset="0"/>
              <a:sym typeface="思源黑体 CN Normal"/>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up)">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pic>
        <p:nvPicPr>
          <p:cNvPr id="10243" name="Picture 3" descr="E:\0000000我图PPT\00001PNG素材\01党委政府\小鸟46461.png"/>
          <p:cNvPicPr>
            <a:picLocks noChangeAspect="1"/>
          </p:cNvPicPr>
          <p:nvPr>
            <p:custDataLst>
              <p:tags r:id="rId2"/>
            </p:custDataLst>
          </p:nvPr>
        </p:nvPicPr>
        <p:blipFill>
          <a:blip r:embed="rId3"/>
          <a:stretch>
            <a:fillRect/>
          </a:stretch>
        </p:blipFill>
        <p:spPr>
          <a:xfrm>
            <a:off x="11705167" y="55034"/>
            <a:ext cx="389467" cy="296333"/>
          </a:xfrm>
          <a:prstGeom prst="rect">
            <a:avLst/>
          </a:prstGeom>
          <a:noFill/>
          <a:ln w="9525">
            <a:noFill/>
          </a:ln>
        </p:spPr>
      </p:pic>
      <p:sp>
        <p:nvSpPr>
          <p:cNvPr id="10244" name="文本占位符 4"/>
          <p:cNvSpPr txBox="1"/>
          <p:nvPr>
            <p:custDataLst>
              <p:tags r:id="rId4"/>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000" b="1" dirty="0">
                <a:solidFill>
                  <a:srgbClr val="CD0009"/>
                </a:solidFill>
                <a:latin typeface="方正小标宋_GBK" charset="0"/>
                <a:ea typeface="方正小标宋_GBK" charset="0"/>
                <a:cs typeface="方正小标宋_GBK" charset="0"/>
              </a:rPr>
              <a:t>“两个确立”</a:t>
            </a:r>
            <a:endParaRPr lang="zh-CN" altLang="en-US" sz="2000" b="1" dirty="0">
              <a:solidFill>
                <a:srgbClr val="CD0009"/>
              </a:solidFill>
              <a:latin typeface="方正小标宋_GBK" charset="0"/>
              <a:ea typeface="方正小标宋_GBK" charset="0"/>
              <a:cs typeface="方正小标宋_GBK" charset="0"/>
            </a:endParaRPr>
          </a:p>
        </p:txBody>
      </p:sp>
      <p:pic>
        <p:nvPicPr>
          <p:cNvPr id="10245" name="图片 16" descr="万里长城剪影党建png素材"/>
          <p:cNvPicPr>
            <a:picLocks noChangeAspect="1"/>
          </p:cNvPicPr>
          <p:nvPr>
            <p:custDataLst>
              <p:tags r:id="rId5"/>
            </p:custDataLst>
          </p:nvPr>
        </p:nvPicPr>
        <p:blipFill>
          <a:blip r:embed="rId6"/>
          <a:stretch>
            <a:fillRect/>
          </a:stretch>
        </p:blipFill>
        <p:spPr>
          <a:xfrm>
            <a:off x="10574867" y="203200"/>
            <a:ext cx="1519767" cy="402167"/>
          </a:xfrm>
          <a:prstGeom prst="rect">
            <a:avLst/>
          </a:prstGeom>
          <a:noFill/>
          <a:ln w="9525">
            <a:noFill/>
          </a:ln>
        </p:spPr>
      </p:pic>
      <p:pic>
        <p:nvPicPr>
          <p:cNvPr id="10246" name="图片 17" descr="222"/>
          <p:cNvPicPr>
            <a:picLocks noChangeAspect="1"/>
          </p:cNvPicPr>
          <p:nvPr>
            <p:custDataLst>
              <p:tags r:id="rId7"/>
            </p:custDataLst>
          </p:nvPr>
        </p:nvPicPr>
        <p:blipFill>
          <a:blip r:embed="rId8"/>
          <a:stretch>
            <a:fillRect/>
          </a:stretch>
        </p:blipFill>
        <p:spPr>
          <a:xfrm>
            <a:off x="0" y="0"/>
            <a:ext cx="977900" cy="717551"/>
          </a:xfrm>
          <a:prstGeom prst="rect">
            <a:avLst/>
          </a:prstGeom>
          <a:noFill/>
          <a:ln w="9525">
            <a:noFill/>
          </a:ln>
        </p:spPr>
      </p:pic>
      <p:sp>
        <p:nvSpPr>
          <p:cNvPr id="19" name="矩形 18"/>
          <p:cNvSpPr/>
          <p:nvPr>
            <p:custDataLst>
              <p:tags r:id="rId9"/>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sp>
        <p:nvSpPr>
          <p:cNvPr id="9" name="PA-1022133"/>
          <p:cNvSpPr/>
          <p:nvPr>
            <p:custDataLst>
              <p:tags r:id="rId10"/>
            </p:custDataLst>
          </p:nvPr>
        </p:nvSpPr>
        <p:spPr>
          <a:xfrm>
            <a:off x="1329055" y="1182158"/>
            <a:ext cx="9245600" cy="822960"/>
          </a:xfrm>
          <a:prstGeom prst="rect">
            <a:avLst/>
          </a:prstGeom>
          <a:noFill/>
          <a:ln>
            <a:solidFill>
              <a:srgbClr val="C00000"/>
            </a:solidFill>
          </a:ln>
        </p:spPr>
        <p:txBody>
          <a:bodyPr>
            <a:spAutoFit/>
          </a:bodyPr>
          <a:lstStyle/>
          <a:p>
            <a:pPr algn="ctr" defTabSz="457200">
              <a:lnSpc>
                <a:spcPct val="150000"/>
              </a:lnSpc>
              <a:defRPr/>
            </a:pPr>
            <a:r>
              <a:rPr lang="zh-CN" altLang="en-US" sz="3200" b="1" kern="0" dirty="0">
                <a:solidFill>
                  <a:srgbClr val="C00000"/>
                </a:solidFill>
                <a:latin typeface="方正小标宋_GBK" charset="0"/>
                <a:ea typeface="方正小标宋_GBK" charset="0"/>
                <a:cs typeface="方正小标宋_GBK" charset="0"/>
                <a:sym typeface="思源黑体 CN Normal"/>
              </a:rPr>
              <a:t>深刻领悟</a:t>
            </a:r>
            <a:r>
              <a:rPr lang="zh-CN" altLang="en-US" sz="3200" b="1" dirty="0">
                <a:solidFill>
                  <a:srgbClr val="CD0009"/>
                </a:solidFill>
                <a:latin typeface="方正小标宋_GBK" charset="0"/>
                <a:ea typeface="方正小标宋_GBK" charset="0"/>
                <a:cs typeface="方正小标宋_GBK" charset="0"/>
              </a:rPr>
              <a:t>“两个确立”</a:t>
            </a:r>
            <a:r>
              <a:rPr lang="zh-CN" altLang="en-US" sz="3200" b="1" kern="0" dirty="0">
                <a:solidFill>
                  <a:srgbClr val="C00000"/>
                </a:solidFill>
                <a:latin typeface="方正小标宋_GBK" charset="0"/>
                <a:ea typeface="方正小标宋_GBK" charset="0"/>
                <a:cs typeface="方正小标宋_GBK" charset="0"/>
                <a:sym typeface="思源黑体 CN Normal"/>
              </a:rPr>
              <a:t>的决定性意义</a:t>
            </a:r>
            <a:endParaRPr lang="zh-CN" altLang="en-US" sz="3200" b="1" kern="0" dirty="0">
              <a:solidFill>
                <a:srgbClr val="C00000"/>
              </a:solidFill>
              <a:latin typeface="方正小标宋_GBK" charset="0"/>
              <a:ea typeface="方正小标宋_GBK" charset="0"/>
              <a:cs typeface="方正小标宋_GBK" charset="0"/>
              <a:sym typeface="思源黑体 CN Normal"/>
            </a:endParaRPr>
          </a:p>
        </p:txBody>
      </p:sp>
      <p:grpSp>
        <p:nvGrpSpPr>
          <p:cNvPr id="10" name="PA-1022134"/>
          <p:cNvGrpSpPr/>
          <p:nvPr/>
        </p:nvGrpSpPr>
        <p:grpSpPr>
          <a:xfrm>
            <a:off x="1112520" y="2484967"/>
            <a:ext cx="2120900" cy="2743200"/>
            <a:chOff x="1301949" y="1833078"/>
            <a:chExt cx="2120749" cy="2743200"/>
          </a:xfrm>
        </p:grpSpPr>
        <p:sp>
          <p:nvSpPr>
            <p:cNvPr id="11" name="PA-圆角矩形 17"/>
            <p:cNvSpPr/>
            <p:nvPr>
              <p:custDataLst>
                <p:tags r:id="rId11"/>
              </p:custDataLst>
            </p:nvPr>
          </p:nvSpPr>
          <p:spPr>
            <a:xfrm>
              <a:off x="1301949" y="1833078"/>
              <a:ext cx="2120749" cy="2743200"/>
            </a:xfrm>
            <a:prstGeom prst="roundRect">
              <a:avLst>
                <a:gd name="adj" fmla="val 0"/>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微软雅黑" panose="020B0503020204020204" charset="-122"/>
                <a:ea typeface="微软雅黑" panose="020B0503020204020204" charset="-122"/>
                <a:cs typeface="+mn-ea"/>
                <a:sym typeface="思源黑体 CN Normal"/>
              </a:endParaRPr>
            </a:p>
          </p:txBody>
        </p:sp>
        <p:sp>
          <p:nvSpPr>
            <p:cNvPr id="12" name="PA-任意多边形 5"/>
            <p:cNvSpPr/>
            <p:nvPr>
              <p:custDataLst>
                <p:tags r:id="rId12"/>
              </p:custDataLst>
            </p:nvPr>
          </p:nvSpPr>
          <p:spPr bwMode="auto">
            <a:xfrm>
              <a:off x="1795098" y="2137878"/>
              <a:ext cx="1047675" cy="1030817"/>
            </a:xfrm>
            <a:prstGeom prst="star5">
              <a:avLst/>
            </a:prstGeom>
            <a:solidFill>
              <a:sysClr val="window" lastClr="FFFFFF"/>
            </a:solidFill>
            <a:ln>
              <a:noFill/>
            </a:ln>
            <a:effectLst/>
          </p:spPr>
          <p:txBody>
            <a:bodyPr lIns="91440" tIns="45720" rIns="91440" bIns="45720"/>
            <a:lstStyle/>
            <a:p>
              <a:pPr defTabSz="457200">
                <a:defRPr/>
              </a:pPr>
              <a:endParaRPr lang="zh-CN" altLang="en-US" kern="0">
                <a:solidFill>
                  <a:prstClr val="black"/>
                </a:solidFill>
                <a:latin typeface="微软雅黑" panose="020B0503020204020204" charset="-122"/>
                <a:ea typeface="微软雅黑" panose="020B0503020204020204" charset="-122"/>
                <a:cs typeface="+mn-ea"/>
                <a:sym typeface="思源黑体 CN Normal"/>
              </a:endParaRPr>
            </a:p>
          </p:txBody>
        </p:sp>
        <p:sp>
          <p:nvSpPr>
            <p:cNvPr id="13" name="PA-矩形 19"/>
            <p:cNvSpPr/>
            <p:nvPr>
              <p:custDataLst>
                <p:tags r:id="rId13"/>
              </p:custDataLst>
            </p:nvPr>
          </p:nvSpPr>
          <p:spPr>
            <a:xfrm>
              <a:off x="1458149" y="3335911"/>
              <a:ext cx="1808351" cy="579120"/>
            </a:xfrm>
            <a:prstGeom prst="rect">
              <a:avLst/>
            </a:prstGeom>
          </p:spPr>
          <p:txBody>
            <a:bodyPr wrap="none">
              <a:spAutoFit/>
            </a:bodyPr>
            <a:lstStyle/>
            <a:p>
              <a:pPr algn="ctr" defTabSz="457200">
                <a:defRPr/>
              </a:pPr>
              <a:r>
                <a:rPr lang="zh-CN" altLang="en-US" sz="3200" kern="0" dirty="0">
                  <a:solidFill>
                    <a:prstClr val="white"/>
                  </a:solidFill>
                  <a:latin typeface="方正小标宋_GBK" charset="0"/>
                  <a:ea typeface="方正小标宋_GBK" charset="0"/>
                  <a:cs typeface="+mn-ea"/>
                  <a:sym typeface="思源黑体 CN Normal"/>
                </a:rPr>
                <a:t>两个确立</a:t>
              </a:r>
              <a:endParaRPr lang="zh-CN" altLang="en-US" sz="3200" kern="0" dirty="0">
                <a:solidFill>
                  <a:prstClr val="white"/>
                </a:solidFill>
                <a:latin typeface="方正小标宋_GBK" charset="0"/>
                <a:ea typeface="方正小标宋_GBK" charset="0"/>
                <a:cs typeface="+mn-ea"/>
                <a:sym typeface="思源黑体 CN Normal"/>
              </a:endParaRPr>
            </a:p>
          </p:txBody>
        </p:sp>
      </p:grpSp>
      <p:sp>
        <p:nvSpPr>
          <p:cNvPr id="14" name="矩形 13"/>
          <p:cNvSpPr/>
          <p:nvPr/>
        </p:nvSpPr>
        <p:spPr>
          <a:xfrm>
            <a:off x="3233420" y="2153285"/>
            <a:ext cx="8642350" cy="3931920"/>
          </a:xfrm>
          <a:prstGeom prst="rect">
            <a:avLst/>
          </a:prstGeom>
          <a:noFill/>
        </p:spPr>
        <p:txBody>
          <a:bodyPr wrap="square">
            <a:spAutoFit/>
          </a:bodyPr>
          <a:lstStyle/>
          <a:p>
            <a:pPr indent="240030" algn="just" defTabSz="609600">
              <a:lnSpc>
                <a:spcPct val="150000"/>
              </a:lnSpc>
              <a:defRPr/>
            </a:pPr>
            <a:r>
              <a:rPr lang="zh-CN" altLang="en-US" sz="2800" dirty="0">
                <a:solidFill>
                  <a:srgbClr val="591300"/>
                </a:solidFill>
                <a:latin typeface="方正小标宋_GBK" charset="0"/>
                <a:ea typeface="方正小标宋_GBK" charset="0"/>
                <a:cs typeface="方正小标宋_GBK" charset="0"/>
                <a:sym typeface="思源黑体 CN Normal"/>
              </a:rPr>
              <a:t>这一新的重大论断</a:t>
            </a:r>
            <a:r>
              <a:rPr lang="zh-CN" altLang="en-US" sz="2800" dirty="0">
                <a:solidFill>
                  <a:srgbClr val="591300"/>
                </a:solidFill>
                <a:latin typeface="方正小标宋_GBK" charset="0"/>
                <a:ea typeface="方正小标宋_GBK" charset="0"/>
                <a:cs typeface="方正小标宋_GBK" charset="0"/>
                <a:sym typeface="思源黑体 CN Normal"/>
              </a:rPr>
              <a:t>，</a:t>
            </a:r>
            <a:r>
              <a:rPr lang="zh-CN" altLang="en-US" sz="2800" dirty="0">
                <a:solidFill>
                  <a:srgbClr val="591300"/>
                </a:solidFill>
                <a:latin typeface="方正小标宋_GBK" charset="0"/>
                <a:ea typeface="方正小标宋_GBK" charset="0"/>
                <a:cs typeface="方正小标宋_GBK" charset="0"/>
                <a:sym typeface="思源黑体 CN Normal"/>
              </a:rPr>
              <a:t>是在把中国特色社会主义新时代的伟大成就放在党的百年奋斗历程中全面衡量和科学总结的基础上作出的</a:t>
            </a:r>
            <a:r>
              <a:rPr lang="zh-CN" altLang="en-US" sz="2800" dirty="0">
                <a:solidFill>
                  <a:srgbClr val="591300"/>
                </a:solidFill>
                <a:latin typeface="方正小标宋_GBK" charset="0"/>
                <a:ea typeface="方正小标宋_GBK" charset="0"/>
                <a:cs typeface="方正小标宋_GBK" charset="0"/>
                <a:sym typeface="思源黑体 CN Normal"/>
              </a:rPr>
              <a:t>。</a:t>
            </a:r>
            <a:r>
              <a:rPr lang="zh-CN" altLang="en-US" sz="2800" dirty="0">
                <a:solidFill>
                  <a:srgbClr val="591300"/>
                </a:solidFill>
                <a:latin typeface="方正小标宋_GBK" charset="0"/>
                <a:ea typeface="方正小标宋_GBK" charset="0"/>
                <a:cs typeface="方正小标宋_GBK" charset="0"/>
                <a:sym typeface="思源黑体 CN Normal"/>
              </a:rPr>
              <a:t>我们要深刻领悟</a:t>
            </a:r>
            <a:r>
              <a:rPr lang="zh-CN" altLang="en-US" sz="2800" dirty="0">
                <a:solidFill>
                  <a:srgbClr val="591300"/>
                </a:solidFill>
                <a:latin typeface="方正小标宋_GBK" charset="0"/>
                <a:ea typeface="方正小标宋_GBK" charset="0"/>
                <a:cs typeface="方正小标宋_GBK" charset="0"/>
                <a:sym typeface="思源黑体 CN Normal"/>
              </a:rPr>
              <a:t>“</a:t>
            </a:r>
            <a:r>
              <a:rPr lang="zh-CN" altLang="en-US" sz="2800" dirty="0">
                <a:solidFill>
                  <a:srgbClr val="591300"/>
                </a:solidFill>
                <a:latin typeface="方正小标宋_GBK" charset="0"/>
                <a:ea typeface="方正小标宋_GBK" charset="0"/>
                <a:cs typeface="方正小标宋_GBK" charset="0"/>
                <a:sym typeface="思源黑体 CN Normal"/>
              </a:rPr>
              <a:t>两个确立”的决定性意义，</a:t>
            </a:r>
            <a:r>
              <a:rPr lang="zh-CN" altLang="en-US" sz="2800" dirty="0">
                <a:solidFill>
                  <a:srgbClr val="591300"/>
                </a:solidFill>
                <a:latin typeface="方正小标宋_GBK" charset="0"/>
                <a:ea typeface="方正小标宋_GBK" charset="0"/>
                <a:cs typeface="方正小标宋_GBK" charset="0"/>
                <a:sym typeface="思源黑体 CN Normal"/>
              </a:rPr>
              <a:t>更加紧密地团结在以习近平同志为核心的党中央周围</a:t>
            </a:r>
            <a:r>
              <a:rPr lang="zh-CN" altLang="en-US" sz="2800" dirty="0">
                <a:solidFill>
                  <a:srgbClr val="591300"/>
                </a:solidFill>
                <a:latin typeface="方正小标宋_GBK" charset="0"/>
                <a:ea typeface="方正小标宋_GBK" charset="0"/>
                <a:cs typeface="方正小标宋_GBK" charset="0"/>
                <a:sym typeface="思源黑体 CN Normal"/>
              </a:rPr>
              <a:t>，勤力同心，勇毅前行，在新时代新征程上赢得更加伟大的胜利和荣光。</a:t>
            </a:r>
            <a:endParaRPr lang="zh-CN" altLang="en-US" sz="2800" dirty="0">
              <a:solidFill>
                <a:srgbClr val="591300"/>
              </a:solidFill>
              <a:latin typeface="方正小标宋_GBK" charset="0"/>
              <a:ea typeface="方正小标宋_GBK" charset="0"/>
              <a:cs typeface="方正小标宋_GBK" charset="0"/>
              <a:sym typeface="思源黑体 CN Normal"/>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0-#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up)">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pic>
        <p:nvPicPr>
          <p:cNvPr id="9219" name="Picture 3" descr="E:\0000000我图PPT\00001PNG素材\01党委政府\小鸟46461.png"/>
          <p:cNvPicPr>
            <a:picLocks noChangeAspect="1"/>
          </p:cNvPicPr>
          <p:nvPr>
            <p:custDataLst>
              <p:tags r:id="rId2"/>
            </p:custDataLst>
          </p:nvPr>
        </p:nvPicPr>
        <p:blipFill>
          <a:blip r:embed="rId3"/>
          <a:stretch>
            <a:fillRect/>
          </a:stretch>
        </p:blipFill>
        <p:spPr>
          <a:xfrm>
            <a:off x="11705167" y="55034"/>
            <a:ext cx="389467" cy="296333"/>
          </a:xfrm>
          <a:prstGeom prst="rect">
            <a:avLst/>
          </a:prstGeom>
          <a:noFill/>
          <a:ln w="9525">
            <a:noFill/>
          </a:ln>
        </p:spPr>
      </p:pic>
      <p:sp>
        <p:nvSpPr>
          <p:cNvPr id="9220" name="文本占位符 4"/>
          <p:cNvSpPr txBox="1"/>
          <p:nvPr>
            <p:custDataLst>
              <p:tags r:id="rId4"/>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000" b="1" dirty="0">
                <a:solidFill>
                  <a:srgbClr val="CD0009"/>
                </a:solidFill>
                <a:latin typeface="方正小标宋_GBK" charset="0"/>
                <a:ea typeface="方正小标宋_GBK" charset="0"/>
                <a:cs typeface="方正小标宋_GBK" charset="0"/>
              </a:rPr>
              <a:t>“两个确立”</a:t>
            </a:r>
            <a:endParaRPr lang="zh-CN" altLang="en-US" sz="2000" b="1" dirty="0">
              <a:solidFill>
                <a:srgbClr val="CD0009"/>
              </a:solidFill>
              <a:latin typeface="方正小标宋_GBK" charset="0"/>
              <a:ea typeface="方正小标宋_GBK" charset="0"/>
              <a:cs typeface="方正小标宋_GBK" charset="0"/>
            </a:endParaRPr>
          </a:p>
        </p:txBody>
      </p:sp>
      <p:pic>
        <p:nvPicPr>
          <p:cNvPr id="9221" name="图片 16" descr="万里长城剪影党建png素材"/>
          <p:cNvPicPr>
            <a:picLocks noChangeAspect="1"/>
          </p:cNvPicPr>
          <p:nvPr>
            <p:custDataLst>
              <p:tags r:id="rId5"/>
            </p:custDataLst>
          </p:nvPr>
        </p:nvPicPr>
        <p:blipFill>
          <a:blip r:embed="rId6"/>
          <a:stretch>
            <a:fillRect/>
          </a:stretch>
        </p:blipFill>
        <p:spPr>
          <a:xfrm>
            <a:off x="10574867" y="203200"/>
            <a:ext cx="1519767" cy="402167"/>
          </a:xfrm>
          <a:prstGeom prst="rect">
            <a:avLst/>
          </a:prstGeom>
          <a:noFill/>
          <a:ln w="9525">
            <a:noFill/>
          </a:ln>
        </p:spPr>
      </p:pic>
      <p:pic>
        <p:nvPicPr>
          <p:cNvPr id="9222" name="图片 17" descr="222"/>
          <p:cNvPicPr>
            <a:picLocks noChangeAspect="1"/>
          </p:cNvPicPr>
          <p:nvPr>
            <p:custDataLst>
              <p:tags r:id="rId7"/>
            </p:custDataLst>
          </p:nvPr>
        </p:nvPicPr>
        <p:blipFill>
          <a:blip r:embed="rId8"/>
          <a:stretch>
            <a:fillRect/>
          </a:stretch>
        </p:blipFill>
        <p:spPr>
          <a:xfrm>
            <a:off x="0" y="0"/>
            <a:ext cx="977900" cy="717551"/>
          </a:xfrm>
          <a:prstGeom prst="rect">
            <a:avLst/>
          </a:prstGeom>
          <a:noFill/>
          <a:ln w="9525">
            <a:noFill/>
          </a:ln>
        </p:spPr>
      </p:pic>
      <p:sp>
        <p:nvSpPr>
          <p:cNvPr id="19" name="矩形 18"/>
          <p:cNvSpPr/>
          <p:nvPr>
            <p:custDataLst>
              <p:tags r:id="rId9"/>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sp>
        <p:nvSpPr>
          <p:cNvPr id="3" name="PA-1022133"/>
          <p:cNvSpPr/>
          <p:nvPr>
            <p:custDataLst>
              <p:tags r:id="rId10"/>
            </p:custDataLst>
          </p:nvPr>
        </p:nvSpPr>
        <p:spPr>
          <a:xfrm>
            <a:off x="756139" y="717333"/>
            <a:ext cx="10357337" cy="731520"/>
          </a:xfrm>
          <a:prstGeom prst="rect">
            <a:avLst/>
          </a:prstGeom>
          <a:noFill/>
          <a:ln>
            <a:solidFill>
              <a:srgbClr val="C00000"/>
            </a:solidFill>
          </a:ln>
        </p:spPr>
        <p:txBody>
          <a:bodyPr wrap="square">
            <a:spAutoFit/>
          </a:bodyPr>
          <a:lstStyle/>
          <a:p>
            <a:pPr algn="ctr" defTabSz="457200">
              <a:lnSpc>
                <a:spcPct val="150000"/>
              </a:lnSpc>
              <a:defRPr/>
            </a:pPr>
            <a:r>
              <a:rPr lang="en-US" altLang="zh-CN" sz="2800" b="1" kern="0" dirty="0">
                <a:solidFill>
                  <a:srgbClr val="C00000"/>
                </a:solidFill>
                <a:latin typeface="方正小标宋_GBK" charset="0"/>
                <a:ea typeface="方正小标宋_GBK" charset="0"/>
                <a:cs typeface="方正小标宋_GBK" charset="0"/>
                <a:sym typeface="思源黑体 CN Normal"/>
              </a:rPr>
              <a:t>1.</a:t>
            </a:r>
            <a:r>
              <a:rPr lang="zh-CN" altLang="en-US" sz="2800" b="1" kern="0" dirty="0">
                <a:solidFill>
                  <a:srgbClr val="C00000"/>
                </a:solidFill>
                <a:latin typeface="方正小标宋_GBK" charset="0"/>
                <a:ea typeface="方正小标宋_GBK" charset="0"/>
                <a:cs typeface="方正小标宋_GBK" charset="0"/>
                <a:sym typeface="思源黑体 CN Normal"/>
              </a:rPr>
              <a:t>“两个确立”是党的十八大以来党和国家事业发展的根本原因</a:t>
            </a:r>
            <a:endParaRPr lang="zh-CN" altLang="en-US" sz="2800" b="1" kern="0" dirty="0">
              <a:solidFill>
                <a:srgbClr val="C00000"/>
              </a:solidFill>
              <a:latin typeface="方正小标宋_GBK" charset="0"/>
              <a:ea typeface="方正小标宋_GBK" charset="0"/>
              <a:cs typeface="方正小标宋_GBK" charset="0"/>
              <a:sym typeface="思源黑体 CN Normal"/>
            </a:endParaRPr>
          </a:p>
        </p:txBody>
      </p:sp>
      <p:sp>
        <p:nvSpPr>
          <p:cNvPr id="9" name="矩形 8"/>
          <p:cNvSpPr/>
          <p:nvPr/>
        </p:nvSpPr>
        <p:spPr>
          <a:xfrm>
            <a:off x="368300" y="1706245"/>
            <a:ext cx="11625580" cy="4770120"/>
          </a:xfrm>
          <a:prstGeom prst="rect">
            <a:avLst/>
          </a:prstGeom>
          <a:noFill/>
        </p:spPr>
        <p:txBody>
          <a:bodyPr wrap="square">
            <a:spAutoFit/>
          </a:bodyPr>
          <a:lstStyle/>
          <a:p>
            <a:pPr indent="240030" algn="just" defTabSz="609600">
              <a:lnSpc>
                <a:spcPct val="160000"/>
              </a:lnSpc>
              <a:defRPr/>
            </a:pPr>
            <a:r>
              <a:rPr lang="zh-CN" altLang="en-US" sz="2400" dirty="0">
                <a:solidFill>
                  <a:srgbClr val="C00000"/>
                </a:solidFill>
                <a:latin typeface="方正小标宋_GBK" charset="0"/>
                <a:ea typeface="方正小标宋_GBK" charset="0"/>
                <a:cs typeface="方正小标宋_GBK" charset="0"/>
                <a:sym typeface="思源黑体 CN Normal"/>
              </a:rPr>
              <a:t>党的十八大以来的近十年，是党和国家事业发展进程中极不寻常、极不平凡的十年，在这近十年间，党面临形势环境的复杂性和严峻性、肩负任务的繁重性和艰巨性世所罕见、史所罕见。</a:t>
            </a:r>
            <a:r>
              <a:rPr lang="zh-CN" altLang="en-US" sz="2400" dirty="0">
                <a:solidFill>
                  <a:srgbClr val="591300"/>
                </a:solidFill>
                <a:latin typeface="方正小标宋_GBK" charset="0"/>
                <a:ea typeface="方正小标宋_GBK" charset="0"/>
                <a:cs typeface="方正小标宋_GBK" charset="0"/>
                <a:sym typeface="思源黑体 CN Normal"/>
              </a:rPr>
              <a:t>国际方面，世界正经历百年未有之大变局，处于大发展大变革大调整时期，经济复苏脆弱乏力，局部冲突和动荡频发，和平赤字、民主赤字、发展赤字和治理赤字日益加剧。国内方面，中国正处于实现中华民族伟大复兴的关键时期，全面深化改革进入深水区，经济社会发展具有很多优势和条件，同时发展的不平衡不充分问题十分突出。党建方面，管党治党一度“宽松软”带来严重问题，党群干群关系受到损害，党的创造力、凝聚力、战斗力受到削弱</a:t>
            </a:r>
            <a:r>
              <a:rPr lang="zh-CN" altLang="en-US" sz="2400" dirty="0">
                <a:solidFill>
                  <a:srgbClr val="591300"/>
                </a:solidFill>
                <a:latin typeface="方正小标宋_GBK" charset="0"/>
                <a:ea typeface="方正小标宋_GBK" charset="0"/>
                <a:cs typeface="方正小标宋_GBK" charset="0"/>
                <a:sym typeface="思源黑体 CN Normal"/>
              </a:rPr>
              <a:t>。</a:t>
            </a:r>
            <a:endParaRPr lang="zh-CN" altLang="en-US" sz="2400" dirty="0">
              <a:solidFill>
                <a:srgbClr val="591300"/>
              </a:solidFill>
              <a:latin typeface="方正小标宋_GBK" charset="0"/>
              <a:ea typeface="方正小标宋_GBK" charset="0"/>
              <a:cs typeface="方正小标宋_GBK" charset="0"/>
              <a:sym typeface="思源黑体 CN Normal"/>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up)">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pic>
        <p:nvPicPr>
          <p:cNvPr id="9219" name="Picture 3" descr="E:\0000000我图PPT\00001PNG素材\01党委政府\小鸟46461.png"/>
          <p:cNvPicPr>
            <a:picLocks noChangeAspect="1"/>
          </p:cNvPicPr>
          <p:nvPr>
            <p:custDataLst>
              <p:tags r:id="rId2"/>
            </p:custDataLst>
          </p:nvPr>
        </p:nvPicPr>
        <p:blipFill>
          <a:blip r:embed="rId3"/>
          <a:stretch>
            <a:fillRect/>
          </a:stretch>
        </p:blipFill>
        <p:spPr>
          <a:xfrm>
            <a:off x="11705167" y="55034"/>
            <a:ext cx="389467" cy="296333"/>
          </a:xfrm>
          <a:prstGeom prst="rect">
            <a:avLst/>
          </a:prstGeom>
          <a:noFill/>
          <a:ln w="9525">
            <a:noFill/>
          </a:ln>
        </p:spPr>
      </p:pic>
      <p:sp>
        <p:nvSpPr>
          <p:cNvPr id="9220" name="文本占位符 4"/>
          <p:cNvSpPr txBox="1"/>
          <p:nvPr>
            <p:custDataLst>
              <p:tags r:id="rId4"/>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000" b="1" dirty="0">
                <a:solidFill>
                  <a:srgbClr val="CD0009"/>
                </a:solidFill>
                <a:latin typeface="方正小标宋_GBK" charset="0"/>
                <a:ea typeface="方正小标宋_GBK" charset="0"/>
                <a:cs typeface="方正小标宋_GBK" charset="0"/>
              </a:rPr>
              <a:t>“两个确立”</a:t>
            </a:r>
            <a:endParaRPr lang="zh-CN" altLang="en-US" sz="2000" b="1" dirty="0">
              <a:solidFill>
                <a:srgbClr val="CD0009"/>
              </a:solidFill>
              <a:latin typeface="方正小标宋_GBK" charset="0"/>
              <a:ea typeface="方正小标宋_GBK" charset="0"/>
              <a:cs typeface="方正小标宋_GBK" charset="0"/>
            </a:endParaRPr>
          </a:p>
        </p:txBody>
      </p:sp>
      <p:pic>
        <p:nvPicPr>
          <p:cNvPr id="9221" name="图片 16" descr="万里长城剪影党建png素材"/>
          <p:cNvPicPr>
            <a:picLocks noChangeAspect="1"/>
          </p:cNvPicPr>
          <p:nvPr>
            <p:custDataLst>
              <p:tags r:id="rId5"/>
            </p:custDataLst>
          </p:nvPr>
        </p:nvPicPr>
        <p:blipFill>
          <a:blip r:embed="rId6"/>
          <a:stretch>
            <a:fillRect/>
          </a:stretch>
        </p:blipFill>
        <p:spPr>
          <a:xfrm>
            <a:off x="10574867" y="203200"/>
            <a:ext cx="1519767" cy="402167"/>
          </a:xfrm>
          <a:prstGeom prst="rect">
            <a:avLst/>
          </a:prstGeom>
          <a:noFill/>
          <a:ln w="9525">
            <a:noFill/>
          </a:ln>
        </p:spPr>
      </p:pic>
      <p:pic>
        <p:nvPicPr>
          <p:cNvPr id="9222" name="图片 17" descr="222"/>
          <p:cNvPicPr>
            <a:picLocks noChangeAspect="1"/>
          </p:cNvPicPr>
          <p:nvPr>
            <p:custDataLst>
              <p:tags r:id="rId7"/>
            </p:custDataLst>
          </p:nvPr>
        </p:nvPicPr>
        <p:blipFill>
          <a:blip r:embed="rId8"/>
          <a:stretch>
            <a:fillRect/>
          </a:stretch>
        </p:blipFill>
        <p:spPr>
          <a:xfrm>
            <a:off x="0" y="0"/>
            <a:ext cx="977900" cy="717551"/>
          </a:xfrm>
          <a:prstGeom prst="rect">
            <a:avLst/>
          </a:prstGeom>
          <a:noFill/>
          <a:ln w="9525">
            <a:noFill/>
          </a:ln>
        </p:spPr>
      </p:pic>
      <p:sp>
        <p:nvSpPr>
          <p:cNvPr id="19" name="矩形 18"/>
          <p:cNvSpPr/>
          <p:nvPr>
            <p:custDataLst>
              <p:tags r:id="rId9"/>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sp>
        <p:nvSpPr>
          <p:cNvPr id="3" name="PA-1022133"/>
          <p:cNvSpPr/>
          <p:nvPr>
            <p:custDataLst>
              <p:tags r:id="rId10"/>
            </p:custDataLst>
          </p:nvPr>
        </p:nvSpPr>
        <p:spPr>
          <a:xfrm>
            <a:off x="756139" y="1249463"/>
            <a:ext cx="10357337" cy="731520"/>
          </a:xfrm>
          <a:prstGeom prst="rect">
            <a:avLst/>
          </a:prstGeom>
          <a:noFill/>
          <a:ln>
            <a:solidFill>
              <a:srgbClr val="C00000"/>
            </a:solidFill>
          </a:ln>
        </p:spPr>
        <p:txBody>
          <a:bodyPr wrap="square">
            <a:spAutoFit/>
          </a:bodyPr>
          <a:lstStyle/>
          <a:p>
            <a:pPr algn="ctr" defTabSz="457200">
              <a:lnSpc>
                <a:spcPct val="150000"/>
              </a:lnSpc>
              <a:defRPr/>
            </a:pPr>
            <a:r>
              <a:rPr lang="en-US" altLang="zh-CN" sz="2800" b="1" kern="0" dirty="0">
                <a:solidFill>
                  <a:srgbClr val="C00000"/>
                </a:solidFill>
                <a:latin typeface="方正小标宋_GBK" charset="0"/>
                <a:ea typeface="方正小标宋_GBK" charset="0"/>
                <a:cs typeface="方正小标宋_GBK" charset="0"/>
                <a:sym typeface="思源黑体 CN Normal"/>
              </a:rPr>
              <a:t>1.</a:t>
            </a:r>
            <a:r>
              <a:rPr lang="zh-CN" altLang="en-US" sz="2800" b="1" kern="0" dirty="0">
                <a:solidFill>
                  <a:srgbClr val="C00000"/>
                </a:solidFill>
                <a:latin typeface="方正小标宋_GBK" charset="0"/>
                <a:ea typeface="方正小标宋_GBK" charset="0"/>
                <a:cs typeface="方正小标宋_GBK" charset="0"/>
                <a:sym typeface="思源黑体 CN Normal"/>
              </a:rPr>
              <a:t>“两个确立”是党的十八大以来党和国家事业发展的根本原因</a:t>
            </a:r>
            <a:endParaRPr lang="zh-CN" altLang="en-US" sz="2800" b="1" kern="0" dirty="0">
              <a:solidFill>
                <a:srgbClr val="C00000"/>
              </a:solidFill>
              <a:latin typeface="方正小标宋_GBK" charset="0"/>
              <a:ea typeface="方正小标宋_GBK" charset="0"/>
              <a:cs typeface="方正小标宋_GBK" charset="0"/>
              <a:sym typeface="思源黑体 CN Normal"/>
            </a:endParaRPr>
          </a:p>
        </p:txBody>
      </p:sp>
      <p:grpSp>
        <p:nvGrpSpPr>
          <p:cNvPr id="4" name="PA-1022134"/>
          <p:cNvGrpSpPr/>
          <p:nvPr/>
        </p:nvGrpSpPr>
        <p:grpSpPr>
          <a:xfrm>
            <a:off x="212106" y="2408772"/>
            <a:ext cx="2120900" cy="2743200"/>
            <a:chOff x="1301949" y="1833078"/>
            <a:chExt cx="2120749" cy="2743200"/>
          </a:xfrm>
        </p:grpSpPr>
        <p:sp>
          <p:nvSpPr>
            <p:cNvPr id="5" name="PA-圆角矩形 17"/>
            <p:cNvSpPr/>
            <p:nvPr>
              <p:custDataLst>
                <p:tags r:id="rId11"/>
              </p:custDataLst>
            </p:nvPr>
          </p:nvSpPr>
          <p:spPr>
            <a:xfrm>
              <a:off x="1301949" y="1833078"/>
              <a:ext cx="2120749" cy="2743200"/>
            </a:xfrm>
            <a:prstGeom prst="roundRect">
              <a:avLst>
                <a:gd name="adj" fmla="val 0"/>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微软雅黑" panose="020B0503020204020204" charset="-122"/>
                <a:ea typeface="微软雅黑" panose="020B0503020204020204" charset="-122"/>
                <a:cs typeface="+mn-ea"/>
                <a:sym typeface="思源黑体 CN Normal"/>
              </a:endParaRPr>
            </a:p>
          </p:txBody>
        </p:sp>
        <p:sp>
          <p:nvSpPr>
            <p:cNvPr id="6" name="PA-任意多边形 5"/>
            <p:cNvSpPr/>
            <p:nvPr>
              <p:custDataLst>
                <p:tags r:id="rId12"/>
              </p:custDataLst>
            </p:nvPr>
          </p:nvSpPr>
          <p:spPr bwMode="auto">
            <a:xfrm>
              <a:off x="1795098" y="2137878"/>
              <a:ext cx="1047675" cy="1030817"/>
            </a:xfrm>
            <a:prstGeom prst="star5">
              <a:avLst/>
            </a:prstGeom>
            <a:solidFill>
              <a:sysClr val="window" lastClr="FFFFFF"/>
            </a:solidFill>
            <a:ln>
              <a:noFill/>
            </a:ln>
            <a:effectLst/>
          </p:spPr>
          <p:txBody>
            <a:bodyPr lIns="91440" tIns="45720" rIns="91440" bIns="45720"/>
            <a:lstStyle/>
            <a:p>
              <a:pPr defTabSz="457200">
                <a:defRPr/>
              </a:pPr>
              <a:endParaRPr lang="zh-CN" altLang="en-US" kern="0">
                <a:solidFill>
                  <a:prstClr val="black"/>
                </a:solidFill>
                <a:latin typeface="微软雅黑" panose="020B0503020204020204" charset="-122"/>
                <a:ea typeface="微软雅黑" panose="020B0503020204020204" charset="-122"/>
                <a:cs typeface="+mn-ea"/>
                <a:sym typeface="思源黑体 CN Normal"/>
              </a:endParaRPr>
            </a:p>
          </p:txBody>
        </p:sp>
        <p:sp>
          <p:nvSpPr>
            <p:cNvPr id="7" name="PA-矩形 19"/>
            <p:cNvSpPr/>
            <p:nvPr>
              <p:custDataLst>
                <p:tags r:id="rId13"/>
              </p:custDataLst>
            </p:nvPr>
          </p:nvSpPr>
          <p:spPr>
            <a:xfrm>
              <a:off x="1458148" y="3335911"/>
              <a:ext cx="1808351" cy="579120"/>
            </a:xfrm>
            <a:prstGeom prst="rect">
              <a:avLst/>
            </a:prstGeom>
          </p:spPr>
          <p:txBody>
            <a:bodyPr wrap="none">
              <a:spAutoFit/>
            </a:bodyPr>
            <a:lstStyle/>
            <a:p>
              <a:pPr algn="ctr" defTabSz="457200">
                <a:defRPr/>
              </a:pPr>
              <a:r>
                <a:rPr lang="zh-CN" altLang="en-US" sz="3200" kern="0" dirty="0">
                  <a:solidFill>
                    <a:prstClr val="white"/>
                  </a:solidFill>
                  <a:latin typeface="方正小标宋_GBK" charset="0"/>
                  <a:ea typeface="方正小标宋_GBK" charset="0"/>
                  <a:cs typeface="+mn-ea"/>
                  <a:sym typeface="思源黑体 CN Normal"/>
                </a:rPr>
                <a:t>两个确立</a:t>
              </a:r>
              <a:endParaRPr lang="zh-CN" altLang="en-US" sz="3200" kern="0" dirty="0">
                <a:solidFill>
                  <a:prstClr val="white"/>
                </a:solidFill>
                <a:latin typeface="方正小标宋_GBK" charset="0"/>
                <a:ea typeface="方正小标宋_GBK" charset="0"/>
                <a:cs typeface="+mn-ea"/>
                <a:sym typeface="思源黑体 CN Normal"/>
              </a:endParaRPr>
            </a:p>
          </p:txBody>
        </p:sp>
      </p:grpSp>
      <p:sp>
        <p:nvSpPr>
          <p:cNvPr id="8" name="矩形 7"/>
          <p:cNvSpPr/>
          <p:nvPr/>
        </p:nvSpPr>
        <p:spPr>
          <a:xfrm>
            <a:off x="2391410" y="1981200"/>
            <a:ext cx="9702800" cy="4480560"/>
          </a:xfrm>
          <a:prstGeom prst="rect">
            <a:avLst/>
          </a:prstGeom>
          <a:noFill/>
        </p:spPr>
        <p:txBody>
          <a:bodyPr wrap="square">
            <a:spAutoFit/>
          </a:bodyPr>
          <a:lstStyle/>
          <a:p>
            <a:pPr indent="240030" algn="just" defTabSz="609600">
              <a:lnSpc>
                <a:spcPct val="150000"/>
              </a:lnSpc>
              <a:defRPr/>
            </a:pPr>
            <a:r>
              <a:rPr lang="zh-CN" altLang="en-US" sz="2400" dirty="0">
                <a:solidFill>
                  <a:srgbClr val="591300"/>
                </a:solidFill>
                <a:latin typeface="方正小标宋_GBK" charset="0"/>
                <a:ea typeface="方正小标宋_GBK" charset="0"/>
                <a:cs typeface="+mn-ea"/>
                <a:sym typeface="思源黑体 CN Normal"/>
              </a:rPr>
              <a:t>上述历史性成就和历史性变革的实现，</a:t>
            </a:r>
            <a:r>
              <a:rPr lang="zh-CN" altLang="en-US" sz="2400" dirty="0">
                <a:solidFill>
                  <a:srgbClr val="C00000"/>
                </a:solidFill>
                <a:latin typeface="方正小标宋_GBK" charset="0"/>
                <a:ea typeface="方正小标宋_GBK" charset="0"/>
                <a:cs typeface="+mn-ea"/>
                <a:sym typeface="思源黑体 CN Normal"/>
              </a:rPr>
              <a:t>离不开习近平总书记作为党中央核心、全党核心的掌舵领航，离不开习近平新时代中国特色社会主义思想的科学指引，这是党的十八大以来党能够成功的制胜密码。</a:t>
            </a:r>
            <a:r>
              <a:rPr lang="zh-CN" altLang="en-US" sz="2400" dirty="0">
                <a:solidFill>
                  <a:srgbClr val="591300"/>
                </a:solidFill>
                <a:latin typeface="方正小标宋_GBK" charset="0"/>
                <a:ea typeface="方正小标宋_GBK" charset="0"/>
                <a:cs typeface="+mn-ea"/>
                <a:sym typeface="思源黑体 CN Normal"/>
              </a:rPr>
              <a:t>习近平总书记以伟大的历史主动精神、巨大的政治勇气、卓越的政治智慧、赤诚的为民情怀、强烈的责任担当，统筹国内国际两个大局，在治党治国治军、改革发展稳定、内政外交国防等领域挂帅出征，力挽狂澜、砥柱中流、成就伟业，成为众望所归、当之无愧的党的核心、人民领袖、军队统帅。</a:t>
            </a:r>
            <a:endParaRPr lang="zh-CN" altLang="en-US" sz="2400" dirty="0">
              <a:solidFill>
                <a:srgbClr val="591300"/>
              </a:solidFill>
              <a:latin typeface="方正小标宋_GBK" charset="0"/>
              <a:ea typeface="方正小标宋_GBK" charset="0"/>
              <a:cs typeface="+mn-ea"/>
              <a:sym typeface="思源黑体 CN Normal"/>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pic>
        <p:nvPicPr>
          <p:cNvPr id="12291" name="Picture 3" descr="E:\0000000我图PPT\00001PNG素材\01党委政府\小鸟46461.png"/>
          <p:cNvPicPr>
            <a:picLocks noChangeAspect="1"/>
          </p:cNvPicPr>
          <p:nvPr>
            <p:custDataLst>
              <p:tags r:id="rId2"/>
            </p:custDataLst>
          </p:nvPr>
        </p:nvPicPr>
        <p:blipFill>
          <a:blip r:embed="rId3"/>
          <a:stretch>
            <a:fillRect/>
          </a:stretch>
        </p:blipFill>
        <p:spPr>
          <a:xfrm>
            <a:off x="11705167" y="55034"/>
            <a:ext cx="389467" cy="296333"/>
          </a:xfrm>
          <a:prstGeom prst="rect">
            <a:avLst/>
          </a:prstGeom>
          <a:noFill/>
          <a:ln w="9525">
            <a:noFill/>
          </a:ln>
        </p:spPr>
      </p:pic>
      <p:sp>
        <p:nvSpPr>
          <p:cNvPr id="12292" name="文本占位符 4"/>
          <p:cNvSpPr txBox="1"/>
          <p:nvPr>
            <p:custDataLst>
              <p:tags r:id="rId4"/>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000" b="1" dirty="0">
                <a:solidFill>
                  <a:srgbClr val="CD0009"/>
                </a:solidFill>
                <a:latin typeface="微软雅黑" panose="020B0503020204020204" charset="-122"/>
                <a:ea typeface="微软雅黑" panose="020B0503020204020204" charset="-122"/>
              </a:rPr>
              <a:t>“两个确立”</a:t>
            </a:r>
            <a:endParaRPr lang="zh-CN" altLang="en-US" sz="2000" b="1" dirty="0">
              <a:solidFill>
                <a:srgbClr val="CD0009"/>
              </a:solidFill>
              <a:latin typeface="微软雅黑" panose="020B0503020204020204" charset="-122"/>
              <a:ea typeface="微软雅黑" panose="020B0503020204020204" charset="-122"/>
            </a:endParaRPr>
          </a:p>
        </p:txBody>
      </p:sp>
      <p:pic>
        <p:nvPicPr>
          <p:cNvPr id="12293" name="图片 16" descr="万里长城剪影党建png素材"/>
          <p:cNvPicPr>
            <a:picLocks noChangeAspect="1"/>
          </p:cNvPicPr>
          <p:nvPr>
            <p:custDataLst>
              <p:tags r:id="rId5"/>
            </p:custDataLst>
          </p:nvPr>
        </p:nvPicPr>
        <p:blipFill>
          <a:blip r:embed="rId6"/>
          <a:stretch>
            <a:fillRect/>
          </a:stretch>
        </p:blipFill>
        <p:spPr>
          <a:xfrm>
            <a:off x="10574867" y="203200"/>
            <a:ext cx="1519767" cy="402167"/>
          </a:xfrm>
          <a:prstGeom prst="rect">
            <a:avLst/>
          </a:prstGeom>
          <a:noFill/>
          <a:ln w="9525">
            <a:noFill/>
          </a:ln>
        </p:spPr>
      </p:pic>
      <p:pic>
        <p:nvPicPr>
          <p:cNvPr id="12294" name="图片 17" descr="222"/>
          <p:cNvPicPr>
            <a:picLocks noChangeAspect="1"/>
          </p:cNvPicPr>
          <p:nvPr>
            <p:custDataLst>
              <p:tags r:id="rId7"/>
            </p:custDataLst>
          </p:nvPr>
        </p:nvPicPr>
        <p:blipFill>
          <a:blip r:embed="rId8"/>
          <a:stretch>
            <a:fillRect/>
          </a:stretch>
        </p:blipFill>
        <p:spPr>
          <a:xfrm>
            <a:off x="0" y="0"/>
            <a:ext cx="977900" cy="717551"/>
          </a:xfrm>
          <a:prstGeom prst="rect">
            <a:avLst/>
          </a:prstGeom>
          <a:noFill/>
          <a:ln w="9525">
            <a:noFill/>
          </a:ln>
        </p:spPr>
      </p:pic>
      <p:sp>
        <p:nvSpPr>
          <p:cNvPr id="19" name="矩形 18"/>
          <p:cNvSpPr/>
          <p:nvPr>
            <p:custDataLst>
              <p:tags r:id="rId9"/>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grpSp>
        <p:nvGrpSpPr>
          <p:cNvPr id="10" name="PA-1022134"/>
          <p:cNvGrpSpPr/>
          <p:nvPr/>
        </p:nvGrpSpPr>
        <p:grpSpPr>
          <a:xfrm>
            <a:off x="498231" y="1873885"/>
            <a:ext cx="2120900" cy="2743200"/>
            <a:chOff x="1301949" y="1833078"/>
            <a:chExt cx="2120749" cy="2743200"/>
          </a:xfrm>
        </p:grpSpPr>
        <p:sp>
          <p:nvSpPr>
            <p:cNvPr id="11" name="PA-圆角矩形 17"/>
            <p:cNvSpPr/>
            <p:nvPr>
              <p:custDataLst>
                <p:tags r:id="rId10"/>
              </p:custDataLst>
            </p:nvPr>
          </p:nvSpPr>
          <p:spPr>
            <a:xfrm>
              <a:off x="1301949" y="1833078"/>
              <a:ext cx="2120749" cy="2743200"/>
            </a:xfrm>
            <a:prstGeom prst="roundRect">
              <a:avLst>
                <a:gd name="adj" fmla="val 0"/>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微软雅黑" panose="020B0503020204020204" charset="-122"/>
                <a:ea typeface="微软雅黑" panose="020B0503020204020204" charset="-122"/>
                <a:cs typeface="+mn-ea"/>
                <a:sym typeface="思源黑体 CN Normal"/>
              </a:endParaRPr>
            </a:p>
          </p:txBody>
        </p:sp>
        <p:sp>
          <p:nvSpPr>
            <p:cNvPr id="12" name="PA-任意多边形 5"/>
            <p:cNvSpPr/>
            <p:nvPr>
              <p:custDataLst>
                <p:tags r:id="rId11"/>
              </p:custDataLst>
            </p:nvPr>
          </p:nvSpPr>
          <p:spPr bwMode="auto">
            <a:xfrm>
              <a:off x="1795098" y="2137878"/>
              <a:ext cx="1047675" cy="1030817"/>
            </a:xfrm>
            <a:prstGeom prst="star5">
              <a:avLst/>
            </a:prstGeom>
            <a:solidFill>
              <a:sysClr val="window" lastClr="FFFFFF"/>
            </a:solidFill>
            <a:ln>
              <a:noFill/>
            </a:ln>
            <a:effectLst/>
          </p:spPr>
          <p:txBody>
            <a:bodyPr lIns="91440" tIns="45720" rIns="91440" bIns="45720"/>
            <a:lstStyle/>
            <a:p>
              <a:pPr defTabSz="457200">
                <a:defRPr/>
              </a:pPr>
              <a:endParaRPr lang="zh-CN" altLang="en-US" kern="0">
                <a:solidFill>
                  <a:prstClr val="black"/>
                </a:solidFill>
                <a:latin typeface="微软雅黑" panose="020B0503020204020204" charset="-122"/>
                <a:ea typeface="微软雅黑" panose="020B0503020204020204" charset="-122"/>
                <a:cs typeface="+mn-ea"/>
                <a:sym typeface="思源黑体 CN Normal"/>
              </a:endParaRPr>
            </a:p>
          </p:txBody>
        </p:sp>
        <p:sp>
          <p:nvSpPr>
            <p:cNvPr id="13" name="PA-矩形 19"/>
            <p:cNvSpPr/>
            <p:nvPr>
              <p:custDataLst>
                <p:tags r:id="rId12"/>
              </p:custDataLst>
            </p:nvPr>
          </p:nvSpPr>
          <p:spPr>
            <a:xfrm>
              <a:off x="1458150" y="3335911"/>
              <a:ext cx="1808351" cy="579120"/>
            </a:xfrm>
            <a:prstGeom prst="rect">
              <a:avLst/>
            </a:prstGeom>
          </p:spPr>
          <p:txBody>
            <a:bodyPr wrap="none">
              <a:spAutoFit/>
            </a:bodyPr>
            <a:lstStyle/>
            <a:p>
              <a:pPr algn="ctr" defTabSz="457200">
                <a:defRPr/>
              </a:pPr>
              <a:r>
                <a:rPr lang="zh-CN" altLang="en-US" sz="3200" kern="0" dirty="0">
                  <a:solidFill>
                    <a:prstClr val="white"/>
                  </a:solidFill>
                  <a:latin typeface="方正小标宋_GBK" charset="0"/>
                  <a:ea typeface="方正小标宋_GBK" charset="0"/>
                  <a:cs typeface="+mn-ea"/>
                  <a:sym typeface="思源黑体 CN Normal"/>
                </a:rPr>
                <a:t>两个确立</a:t>
              </a:r>
              <a:endParaRPr lang="zh-CN" altLang="en-US" sz="3200" kern="0" dirty="0">
                <a:solidFill>
                  <a:prstClr val="white"/>
                </a:solidFill>
                <a:latin typeface="方正小标宋_GBK" charset="0"/>
                <a:ea typeface="方正小标宋_GBK" charset="0"/>
                <a:cs typeface="+mn-ea"/>
                <a:sym typeface="思源黑体 CN Normal"/>
              </a:endParaRPr>
            </a:p>
          </p:txBody>
        </p:sp>
      </p:grpSp>
      <p:sp>
        <p:nvSpPr>
          <p:cNvPr id="14" name="矩形 13"/>
          <p:cNvSpPr/>
          <p:nvPr/>
        </p:nvSpPr>
        <p:spPr>
          <a:xfrm>
            <a:off x="3017520" y="877570"/>
            <a:ext cx="8834120" cy="5577840"/>
          </a:xfrm>
          <a:prstGeom prst="rect">
            <a:avLst/>
          </a:prstGeom>
          <a:noFill/>
        </p:spPr>
        <p:txBody>
          <a:bodyPr>
            <a:spAutoFit/>
          </a:bodyPr>
          <a:lstStyle/>
          <a:p>
            <a:pPr indent="240030" algn="just" defTabSz="609600">
              <a:lnSpc>
                <a:spcPct val="150000"/>
              </a:lnSpc>
              <a:defRPr/>
            </a:pPr>
            <a:r>
              <a:rPr lang="zh-CN" altLang="en-US" sz="2400" dirty="0">
                <a:solidFill>
                  <a:srgbClr val="C00000"/>
                </a:solidFill>
                <a:latin typeface="方正小标宋_GBK" charset="0"/>
                <a:ea typeface="方正小标宋_GBK" charset="0"/>
                <a:cs typeface="方正小标宋_GBK" charset="0"/>
                <a:sym typeface="思源黑体 CN Normal"/>
              </a:rPr>
              <a:t>确立党的核心和领袖权威，确立马克思主义的指导地位，始终是马克思主义建党学说的基本原则。</a:t>
            </a:r>
            <a:r>
              <a:rPr lang="zh-CN" altLang="en-US" sz="2400" dirty="0">
                <a:solidFill>
                  <a:srgbClr val="591300"/>
                </a:solidFill>
                <a:latin typeface="方正小标宋_GBK" charset="0"/>
                <a:ea typeface="方正小标宋_GBK" charset="0"/>
                <a:cs typeface="方正小标宋_GBK" charset="0"/>
                <a:sym typeface="思源黑体 CN Normal"/>
              </a:rPr>
              <a:t>恩格斯在总结巴黎公社失败教训时指出：“巴黎公社遭到灭亡，就是由于缺乏集中和权威。”列宁在谈到俄国社会民主党人的任务时指出，“只有革命马克思主义的理论，才能成为工人阶级运动的旗帜”。恩格斯和列宁分别强调了集中和权威、马克思主义理论对于无产阶级革命的极端重要性。国际共产主义运动实践反复证明，对于马克思主义政党来说，不论是夺取政权之前还是之后，有没有确立以领袖为代表的领导权威，有没有确立马克思主义理论的指导地位，结果是迥乎不同的。</a:t>
            </a:r>
            <a:endParaRPr lang="zh-CN" altLang="en-US" sz="2400" dirty="0">
              <a:solidFill>
                <a:srgbClr val="591300"/>
              </a:solidFill>
              <a:latin typeface="方正小标宋_GBK" charset="0"/>
              <a:ea typeface="方正小标宋_GBK" charset="0"/>
              <a:cs typeface="方正小标宋_GBK" charset="0"/>
              <a:sym typeface="思源黑体 CN Normal"/>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567267"/>
            <a:ext cx="12192000" cy="76200"/>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pic>
        <p:nvPicPr>
          <p:cNvPr id="12291" name="Picture 3" descr="E:\0000000我图PPT\00001PNG素材\01党委政府\小鸟46461.png"/>
          <p:cNvPicPr>
            <a:picLocks noChangeAspect="1"/>
          </p:cNvPicPr>
          <p:nvPr>
            <p:custDataLst>
              <p:tags r:id="rId2"/>
            </p:custDataLst>
          </p:nvPr>
        </p:nvPicPr>
        <p:blipFill>
          <a:blip r:embed="rId3"/>
          <a:stretch>
            <a:fillRect/>
          </a:stretch>
        </p:blipFill>
        <p:spPr>
          <a:xfrm>
            <a:off x="11705167" y="55034"/>
            <a:ext cx="389467" cy="296333"/>
          </a:xfrm>
          <a:prstGeom prst="rect">
            <a:avLst/>
          </a:prstGeom>
          <a:noFill/>
          <a:ln w="9525">
            <a:noFill/>
          </a:ln>
        </p:spPr>
      </p:pic>
      <p:sp>
        <p:nvSpPr>
          <p:cNvPr id="12292" name="文本占位符 4"/>
          <p:cNvSpPr txBox="1"/>
          <p:nvPr>
            <p:custDataLst>
              <p:tags r:id="rId4"/>
            </p:custDataLst>
          </p:nvPr>
        </p:nvSpPr>
        <p:spPr>
          <a:xfrm>
            <a:off x="977900" y="203200"/>
            <a:ext cx="8043333" cy="294217"/>
          </a:xfrm>
          <a:prstGeom prst="rect">
            <a:avLst/>
          </a:prstGeom>
          <a:noFill/>
          <a:ln w="9525">
            <a:noFill/>
          </a:ln>
        </p:spPr>
        <p:txBody>
          <a:bodyPr lIns="91440" tIns="45720" rIns="91440" bIns="45720"/>
          <a:lstStyle/>
          <a:p>
            <a:pPr defTabSz="457200">
              <a:lnSpc>
                <a:spcPct val="90000"/>
              </a:lnSpc>
              <a:spcBef>
                <a:spcPts val="500"/>
              </a:spcBef>
            </a:pPr>
            <a:r>
              <a:rPr lang="zh-CN" altLang="en-US" sz="2000" b="1" dirty="0">
                <a:solidFill>
                  <a:srgbClr val="CD0009"/>
                </a:solidFill>
                <a:latin typeface="方正小标宋_GBK" charset="0"/>
                <a:ea typeface="方正小标宋_GBK" charset="0"/>
                <a:cs typeface="方正小标宋_GBK" charset="0"/>
              </a:rPr>
              <a:t>“两个确立”</a:t>
            </a:r>
            <a:endParaRPr lang="zh-CN" altLang="en-US" sz="2000" b="1" dirty="0">
              <a:solidFill>
                <a:srgbClr val="CD0009"/>
              </a:solidFill>
              <a:latin typeface="方正小标宋_GBK" charset="0"/>
              <a:ea typeface="方正小标宋_GBK" charset="0"/>
              <a:cs typeface="方正小标宋_GBK" charset="0"/>
            </a:endParaRPr>
          </a:p>
        </p:txBody>
      </p:sp>
      <p:pic>
        <p:nvPicPr>
          <p:cNvPr id="12293" name="图片 16" descr="万里长城剪影党建png素材"/>
          <p:cNvPicPr>
            <a:picLocks noChangeAspect="1"/>
          </p:cNvPicPr>
          <p:nvPr>
            <p:custDataLst>
              <p:tags r:id="rId5"/>
            </p:custDataLst>
          </p:nvPr>
        </p:nvPicPr>
        <p:blipFill>
          <a:blip r:embed="rId6"/>
          <a:stretch>
            <a:fillRect/>
          </a:stretch>
        </p:blipFill>
        <p:spPr>
          <a:xfrm>
            <a:off x="10574867" y="203200"/>
            <a:ext cx="1519767" cy="402167"/>
          </a:xfrm>
          <a:prstGeom prst="rect">
            <a:avLst/>
          </a:prstGeom>
          <a:noFill/>
          <a:ln w="9525">
            <a:noFill/>
          </a:ln>
        </p:spPr>
      </p:pic>
      <p:pic>
        <p:nvPicPr>
          <p:cNvPr id="12294" name="图片 17" descr="222"/>
          <p:cNvPicPr>
            <a:picLocks noChangeAspect="1"/>
          </p:cNvPicPr>
          <p:nvPr>
            <p:custDataLst>
              <p:tags r:id="rId7"/>
            </p:custDataLst>
          </p:nvPr>
        </p:nvPicPr>
        <p:blipFill>
          <a:blip r:embed="rId8"/>
          <a:stretch>
            <a:fillRect/>
          </a:stretch>
        </p:blipFill>
        <p:spPr>
          <a:xfrm>
            <a:off x="0" y="0"/>
            <a:ext cx="977900" cy="717551"/>
          </a:xfrm>
          <a:prstGeom prst="rect">
            <a:avLst/>
          </a:prstGeom>
          <a:noFill/>
          <a:ln w="9525">
            <a:noFill/>
          </a:ln>
        </p:spPr>
      </p:pic>
      <p:sp>
        <p:nvSpPr>
          <p:cNvPr id="19" name="矩形 18"/>
          <p:cNvSpPr/>
          <p:nvPr>
            <p:custDataLst>
              <p:tags r:id="rId9"/>
            </p:custDataLst>
          </p:nvPr>
        </p:nvSpPr>
        <p:spPr>
          <a:xfrm>
            <a:off x="0" y="6690784"/>
            <a:ext cx="12192000" cy="167217"/>
          </a:xfrm>
          <a:prstGeom prst="rect">
            <a:avLst/>
          </a:prstGeom>
          <a:solidFill>
            <a:srgbClr val="C00000"/>
          </a:solidFill>
          <a:ln w="19050" cap="flat" cmpd="sng" algn="ctr">
            <a:noFill/>
            <a:prstDash val="solid"/>
          </a:ln>
          <a:effectLst/>
        </p:spPr>
        <p:txBody>
          <a:bodyPr lIns="162560" tIns="81280" rIns="162560" bIns="81280" anchor="ctr"/>
          <a:lstStyle/>
          <a:p>
            <a:pPr algn="ctr" defTabSz="609600">
              <a:defRPr/>
            </a:pPr>
            <a:endParaRPr lang="zh-CN" altLang="en-US" sz="3200" kern="0">
              <a:solidFill>
                <a:srgbClr val="E70003"/>
              </a:solidFill>
              <a:latin typeface="微软雅黑" panose="020B0503020204020204" charset="-122"/>
              <a:ea typeface="微软雅黑" panose="020B0503020204020204" charset="-122"/>
            </a:endParaRPr>
          </a:p>
        </p:txBody>
      </p:sp>
      <p:grpSp>
        <p:nvGrpSpPr>
          <p:cNvPr id="10" name="PA-1022134"/>
          <p:cNvGrpSpPr/>
          <p:nvPr/>
        </p:nvGrpSpPr>
        <p:grpSpPr>
          <a:xfrm>
            <a:off x="1146566" y="2351405"/>
            <a:ext cx="2120900" cy="2743200"/>
            <a:chOff x="1301949" y="1833078"/>
            <a:chExt cx="2120749" cy="2743200"/>
          </a:xfrm>
        </p:grpSpPr>
        <p:sp>
          <p:nvSpPr>
            <p:cNvPr id="11" name="PA-圆角矩形 17"/>
            <p:cNvSpPr/>
            <p:nvPr>
              <p:custDataLst>
                <p:tags r:id="rId10"/>
              </p:custDataLst>
            </p:nvPr>
          </p:nvSpPr>
          <p:spPr>
            <a:xfrm>
              <a:off x="1301949" y="1833078"/>
              <a:ext cx="2120749" cy="2743200"/>
            </a:xfrm>
            <a:prstGeom prst="roundRect">
              <a:avLst>
                <a:gd name="adj" fmla="val 0"/>
              </a:avLst>
            </a:prstGeom>
            <a:solidFill>
              <a:srgbClr val="C00000"/>
            </a:solidFill>
            <a:ln w="12700" cap="flat" cmpd="sng" algn="ctr">
              <a:noFill/>
              <a:prstDash val="solid"/>
              <a:miter lim="800000"/>
            </a:ln>
            <a:effectLst/>
          </p:spPr>
          <p:txBody>
            <a:bodyPr anchor="ctr"/>
            <a:lstStyle/>
            <a:p>
              <a:pPr algn="ctr" defTabSz="457200">
                <a:defRPr/>
              </a:pPr>
              <a:endParaRPr lang="zh-CN" altLang="en-US" kern="0">
                <a:solidFill>
                  <a:prstClr val="white"/>
                </a:solidFill>
                <a:latin typeface="微软雅黑" panose="020B0503020204020204" charset="-122"/>
                <a:ea typeface="微软雅黑" panose="020B0503020204020204" charset="-122"/>
                <a:cs typeface="+mn-ea"/>
                <a:sym typeface="思源黑体 CN Normal"/>
              </a:endParaRPr>
            </a:p>
          </p:txBody>
        </p:sp>
        <p:sp>
          <p:nvSpPr>
            <p:cNvPr id="12" name="PA-任意多边形 5"/>
            <p:cNvSpPr/>
            <p:nvPr>
              <p:custDataLst>
                <p:tags r:id="rId11"/>
              </p:custDataLst>
            </p:nvPr>
          </p:nvSpPr>
          <p:spPr bwMode="auto">
            <a:xfrm>
              <a:off x="1795098" y="2137878"/>
              <a:ext cx="1047675" cy="1030817"/>
            </a:xfrm>
            <a:prstGeom prst="star5">
              <a:avLst/>
            </a:prstGeom>
            <a:solidFill>
              <a:sysClr val="window" lastClr="FFFFFF"/>
            </a:solidFill>
            <a:ln>
              <a:noFill/>
            </a:ln>
            <a:effectLst/>
          </p:spPr>
          <p:txBody>
            <a:bodyPr lIns="91440" tIns="45720" rIns="91440" bIns="45720"/>
            <a:lstStyle/>
            <a:p>
              <a:pPr defTabSz="457200">
                <a:defRPr/>
              </a:pPr>
              <a:endParaRPr lang="zh-CN" altLang="en-US" kern="0">
                <a:solidFill>
                  <a:prstClr val="black"/>
                </a:solidFill>
                <a:latin typeface="微软雅黑" panose="020B0503020204020204" charset="-122"/>
                <a:ea typeface="微软雅黑" panose="020B0503020204020204" charset="-122"/>
                <a:cs typeface="+mn-ea"/>
                <a:sym typeface="思源黑体 CN Normal"/>
              </a:endParaRPr>
            </a:p>
          </p:txBody>
        </p:sp>
        <p:sp>
          <p:nvSpPr>
            <p:cNvPr id="13" name="PA-矩形 19"/>
            <p:cNvSpPr/>
            <p:nvPr>
              <p:custDataLst>
                <p:tags r:id="rId12"/>
              </p:custDataLst>
            </p:nvPr>
          </p:nvSpPr>
          <p:spPr>
            <a:xfrm>
              <a:off x="1458150" y="3335911"/>
              <a:ext cx="1808351" cy="579120"/>
            </a:xfrm>
            <a:prstGeom prst="rect">
              <a:avLst/>
            </a:prstGeom>
          </p:spPr>
          <p:txBody>
            <a:bodyPr wrap="none">
              <a:spAutoFit/>
            </a:bodyPr>
            <a:lstStyle/>
            <a:p>
              <a:pPr algn="ctr" defTabSz="457200">
                <a:defRPr/>
              </a:pPr>
              <a:r>
                <a:rPr lang="zh-CN" altLang="en-US" sz="3200" kern="0" dirty="0">
                  <a:solidFill>
                    <a:prstClr val="white"/>
                  </a:solidFill>
                  <a:latin typeface="方正小标宋_GBK" charset="0"/>
                  <a:ea typeface="方正小标宋_GBK" charset="0"/>
                  <a:cs typeface="+mn-ea"/>
                  <a:sym typeface="思源黑体 CN Normal"/>
                </a:rPr>
                <a:t>两个确立</a:t>
              </a:r>
              <a:endParaRPr lang="zh-CN" altLang="en-US" sz="3200" kern="0" dirty="0">
                <a:solidFill>
                  <a:prstClr val="white"/>
                </a:solidFill>
                <a:latin typeface="方正小标宋_GBK" charset="0"/>
                <a:ea typeface="方正小标宋_GBK" charset="0"/>
                <a:cs typeface="+mn-ea"/>
                <a:sym typeface="思源黑体 CN Normal"/>
              </a:endParaRPr>
            </a:p>
          </p:txBody>
        </p:sp>
      </p:grpSp>
      <p:sp>
        <p:nvSpPr>
          <p:cNvPr id="14" name="矩形 13"/>
          <p:cNvSpPr/>
          <p:nvPr/>
        </p:nvSpPr>
        <p:spPr>
          <a:xfrm>
            <a:off x="3511550" y="1696720"/>
            <a:ext cx="8004810" cy="3931920"/>
          </a:xfrm>
          <a:prstGeom prst="rect">
            <a:avLst/>
          </a:prstGeom>
          <a:noFill/>
        </p:spPr>
        <p:txBody>
          <a:bodyPr wrap="square">
            <a:spAutoFit/>
          </a:bodyPr>
          <a:lstStyle/>
          <a:p>
            <a:pPr indent="240030" algn="just" defTabSz="609600">
              <a:lnSpc>
                <a:spcPct val="150000"/>
              </a:lnSpc>
              <a:defRPr/>
            </a:pPr>
            <a:r>
              <a:rPr lang="zh-CN" altLang="en-US" sz="2800" dirty="0">
                <a:solidFill>
                  <a:srgbClr val="591300"/>
                </a:solidFill>
                <a:latin typeface="方正小标宋_GBK" charset="0"/>
                <a:ea typeface="方正小标宋_GBK" charset="0"/>
                <a:cs typeface="+mn-ea"/>
                <a:sym typeface="思源黑体 CN Normal"/>
              </a:rPr>
              <a:t>总体来看，百年党史给我们的深刻启示就是，</a:t>
            </a:r>
            <a:r>
              <a:rPr lang="zh-CN" altLang="en-US" sz="2800" dirty="0">
                <a:solidFill>
                  <a:srgbClr val="C00000"/>
                </a:solidFill>
                <a:latin typeface="方正小标宋_GBK" charset="0"/>
                <a:ea typeface="方正小标宋_GBK" charset="0"/>
                <a:cs typeface="+mn-ea"/>
                <a:sym typeface="思源黑体 CN Normal"/>
              </a:rPr>
              <a:t>坚强的领导核心和马克思主义理论特别是中国化马克思主义的科学指导，是成熟的马克思主义政党的显著标志，是关系党和国家前途命运、党和人民事业成败的根本性问题，是中国共产党创造历史伟业的成功秘诀。</a:t>
            </a:r>
            <a:endParaRPr lang="zh-CN" altLang="en-US" sz="2800" dirty="0">
              <a:solidFill>
                <a:srgbClr val="C00000"/>
              </a:solidFill>
              <a:latin typeface="方正小标宋_GBK" charset="0"/>
              <a:ea typeface="方正小标宋_GBK" charset="0"/>
              <a:cs typeface="+mn-ea"/>
              <a:sym typeface="思源黑体 CN Normal"/>
            </a:endParaRPr>
          </a:p>
        </p:txBody>
      </p:sp>
    </p:spTree>
  </p:cSld>
  <p:clrMapOvr>
    <a:masterClrMapping/>
  </p:clrMapOvr>
  <p:transition spd="slow" advClick="0"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PA" val="v5.2.9"/>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PA" val="v5.2.9"/>
</p:tagLst>
</file>

<file path=ppt/tags/tag112.xml><?xml version="1.0" encoding="utf-8"?>
<p:tagLst xmlns:p="http://schemas.openxmlformats.org/presentationml/2006/main">
  <p:tag name="PA" val="v5.2.9"/>
  <p:tag name="KSO_WM_BEAUTIFY_FLAG" val=""/>
</p:tagLst>
</file>

<file path=ppt/tags/tag113.xml><?xml version="1.0" encoding="utf-8"?>
<p:tagLst xmlns:p="http://schemas.openxmlformats.org/presentationml/2006/main">
  <p:tag name="PA" val="v5.2.9"/>
  <p:tag name="KSO_WM_BEAUTIFY_FLAG" val=""/>
</p:tagLst>
</file>

<file path=ppt/tags/tag114.xml><?xml version="1.0" encoding="utf-8"?>
<p:tagLst xmlns:p="http://schemas.openxmlformats.org/presentationml/2006/main">
  <p:tag name="PA" val="v5.2.9"/>
  <p:tag name="KSO_WM_BEAUTIFY_FLAG" val=""/>
</p:tagLst>
</file>

<file path=ppt/tags/tag115.xml><?xml version="1.0" encoding="utf-8"?>
<p:tagLst xmlns:p="http://schemas.openxmlformats.org/presentationml/2006/main">
  <p:tag name="PA" val="v5.2.9"/>
  <p:tag name="KSO_WM_BEAUTIFY_FLAG" val=""/>
</p:tagLst>
</file>

<file path=ppt/tags/tag116.xml><?xml version="1.0" encoding="utf-8"?>
<p:tagLst xmlns:p="http://schemas.openxmlformats.org/presentationml/2006/main">
  <p:tag name="PA" val="v5.2.9"/>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PA" val="v5.2.9"/>
  <p:tag name="KSO_WM_BEAUTIFY_FLAG" val=""/>
</p:tagLst>
</file>

<file path=ppt/tags/tag124.xml><?xml version="1.0" encoding="utf-8"?>
<p:tagLst xmlns:p="http://schemas.openxmlformats.org/presentationml/2006/main">
  <p:tag name="PA" val="v5.2.9"/>
  <p:tag name="KSO_WM_BEAUTIFY_FLAG" val=""/>
</p:tagLst>
</file>

<file path=ppt/tags/tag125.xml><?xml version="1.0" encoding="utf-8"?>
<p:tagLst xmlns:p="http://schemas.openxmlformats.org/presentationml/2006/main">
  <p:tag name="PA" val="v5.2.9"/>
  <p:tag name="KSO_WM_BEAUTIFY_FLAG" val=""/>
</p:tagLst>
</file>

<file path=ppt/tags/tag126.xml><?xml version="1.0" encoding="utf-8"?>
<p:tagLst xmlns:p="http://schemas.openxmlformats.org/presentationml/2006/main">
  <p:tag name="PA" val="v5.2.9"/>
  <p:tag name="KSO_WM_BEAUTIFY_FLAG" val=""/>
</p:tagLst>
</file>

<file path=ppt/tags/tag127.xml><?xml version="1.0" encoding="utf-8"?>
<p:tagLst xmlns:p="http://schemas.openxmlformats.org/presentationml/2006/main">
  <p:tag name="PA" val="v5.2.9"/>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PA" val="v5.2.9"/>
  <p:tag name="KSO_WM_BEAUTIFY_FLAG" val=""/>
</p:tagLst>
</file>

<file path=ppt/tags/tag135.xml><?xml version="1.0" encoding="utf-8"?>
<p:tagLst xmlns:p="http://schemas.openxmlformats.org/presentationml/2006/main">
  <p:tag name="PA" val="v5.2.9"/>
  <p:tag name="KSO_WM_BEAUTIFY_FLAG" val=""/>
</p:tagLst>
</file>

<file path=ppt/tags/tag136.xml><?xml version="1.0" encoding="utf-8"?>
<p:tagLst xmlns:p="http://schemas.openxmlformats.org/presentationml/2006/main">
  <p:tag name="PA" val="v5.2.9"/>
  <p:tag name="KSO_WM_BEAUTIFY_FLAG" val=""/>
</p:tagLst>
</file>

<file path=ppt/tags/tag137.xml><?xml version="1.0" encoding="utf-8"?>
<p:tagLst xmlns:p="http://schemas.openxmlformats.org/presentationml/2006/main">
  <p:tag name="PA" val="v5.2.9"/>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PA" val="v5.2.9"/>
  <p:tag name="KSO_WM_BEAUTIFY_FLAG" val=""/>
</p:tagLst>
</file>

<file path=ppt/tags/tag145.xml><?xml version="1.0" encoding="utf-8"?>
<p:tagLst xmlns:p="http://schemas.openxmlformats.org/presentationml/2006/main">
  <p:tag name="PA" val="v5.2.9"/>
  <p:tag name="KSO_WM_BEAUTIFY_FLAG" val=""/>
</p:tagLst>
</file>

<file path=ppt/tags/tag146.xml><?xml version="1.0" encoding="utf-8"?>
<p:tagLst xmlns:p="http://schemas.openxmlformats.org/presentationml/2006/main">
  <p:tag name="PA" val="v5.2.9"/>
  <p:tag name="KSO_WM_BEAUTIFY_FLAG" val=""/>
</p:tagLst>
</file>

<file path=ppt/tags/tag147.xml><?xml version="1.0" encoding="utf-8"?>
<p:tagLst xmlns:p="http://schemas.openxmlformats.org/presentationml/2006/main">
  <p:tag name="PA" val="v5.2.9"/>
  <p:tag name="KSO_WM_BEAUTIFY_FLAG" val=""/>
</p:tagLst>
</file>

<file path=ppt/tags/tag148.xml><?xml version="1.0" encoding="utf-8"?>
<p:tagLst xmlns:p="http://schemas.openxmlformats.org/presentationml/2006/main">
  <p:tag name="PA" val="v5.2.9"/>
  <p:tag name="KSO_WM_BEAUTIFY_FLAG" val=""/>
</p:tagLst>
</file>

<file path=ppt/tags/tag149.xml><?xml version="1.0" encoding="utf-8"?>
<p:tagLst xmlns:p="http://schemas.openxmlformats.org/presentationml/2006/main">
  <p:tag name="PA" val="v5.2.9"/>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
</p:tagLst>
</file>

<file path=ppt/tags/tag184.xml><?xml version="1.0" encoding="utf-8"?>
<p:tagLst xmlns:p="http://schemas.openxmlformats.org/presentationml/2006/main">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BEAUTIFY_FLAG" val=""/>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BEAUTIFY_FLAG" val=""/>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PA" val="v5.2.5"/>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BEAUTIFY_FLAG" val=""/>
</p:tagLst>
</file>

<file path=ppt/tags/tag222.xml><?xml version="1.0" encoding="utf-8"?>
<p:tagLst xmlns:p="http://schemas.openxmlformats.org/presentationml/2006/main">
  <p:tag name="KSO_WM_BEAUTIFY_FLAG" val=""/>
</p:tagLst>
</file>

<file path=ppt/tags/tag223.xml><?xml version="1.0" encoding="utf-8"?>
<p:tagLst xmlns:p="http://schemas.openxmlformats.org/presentationml/2006/main">
  <p:tag name="KSO_WM_BEAUTIFY_FLAG" val=""/>
</p:tagLst>
</file>

<file path=ppt/tags/tag224.xml><?xml version="1.0" encoding="utf-8"?>
<p:tagLst xmlns:p="http://schemas.openxmlformats.org/presentationml/2006/main">
  <p:tag name="KSO_WM_BEAUTIFY_FLAG" val=""/>
</p:tagLst>
</file>

<file path=ppt/tags/tag225.xml><?xml version="1.0" encoding="utf-8"?>
<p:tagLst xmlns:p="http://schemas.openxmlformats.org/presentationml/2006/main">
  <p:tag name="KSO_WM_BEAUTIFY_FLAG" val=""/>
</p:tagLst>
</file>

<file path=ppt/tags/tag226.xml><?xml version="1.0" encoding="utf-8"?>
<p:tagLst xmlns:p="http://schemas.openxmlformats.org/presentationml/2006/main">
  <p:tag name="KSO_WM_BEAUTIFY_FLAG" val=""/>
</p:tagLst>
</file>

<file path=ppt/tags/tag227.xml><?xml version="1.0" encoding="utf-8"?>
<p:tagLst xmlns:p="http://schemas.openxmlformats.org/presentationml/2006/main">
  <p:tag name="KSO_WM_BEAUTIFY_FLAG" val=""/>
</p:tagLst>
</file>

<file path=ppt/tags/tag228.xml><?xml version="1.0" encoding="utf-8"?>
<p:tagLst xmlns:p="http://schemas.openxmlformats.org/presentationml/2006/main">
  <p:tag name="KSO_WM_BEAUTIFY_FLAG" val=""/>
</p:tagLst>
</file>

<file path=ppt/tags/tag229.xml><?xml version="1.0" encoding="utf-8"?>
<p:tagLst xmlns:p="http://schemas.openxmlformats.org/presentationml/2006/main">
  <p:tag name="KSO_WM_BEAUTIFY_FLAG" val=""/>
</p:tagLst>
</file>

<file path=ppt/tags/tag23.xml><?xml version="1.0" encoding="utf-8"?>
<p:tagLst xmlns:p="http://schemas.openxmlformats.org/presentationml/2006/main">
  <p:tag name="PA" val="v5.2.5"/>
</p:tagLst>
</file>

<file path=ppt/tags/tag230.xml><?xml version="1.0" encoding="utf-8"?>
<p:tagLst xmlns:p="http://schemas.openxmlformats.org/presentationml/2006/main">
  <p:tag name="KSO_WM_BEAUTIFY_FLAG" val=""/>
</p:tagLst>
</file>

<file path=ppt/tags/tag231.xml><?xml version="1.0" encoding="utf-8"?>
<p:tagLst xmlns:p="http://schemas.openxmlformats.org/presentationml/2006/main">
  <p:tag name="KSO_WM_BEAUTIFY_FLAG" val=""/>
</p:tagLst>
</file>

<file path=ppt/tags/tag232.xml><?xml version="1.0" encoding="utf-8"?>
<p:tagLst xmlns:p="http://schemas.openxmlformats.org/presentationml/2006/main">
  <p:tag name="KSO_WM_BEAUTIFY_FLAG" val=""/>
</p:tagLst>
</file>

<file path=ppt/tags/tag233.xml><?xml version="1.0" encoding="utf-8"?>
<p:tagLst xmlns:p="http://schemas.openxmlformats.org/presentationml/2006/main">
  <p:tag name="KSO_WM_BEAUTIFY_FLAG" val=""/>
</p:tagLst>
</file>

<file path=ppt/tags/tag234.xml><?xml version="1.0" encoding="utf-8"?>
<p:tagLst xmlns:p="http://schemas.openxmlformats.org/presentationml/2006/main">
  <p:tag name="KSO_WM_BEAUTIFY_FLAG" val=""/>
</p:tagLst>
</file>

<file path=ppt/tags/tag235.xml><?xml version="1.0" encoding="utf-8"?>
<p:tagLst xmlns:p="http://schemas.openxmlformats.org/presentationml/2006/main">
  <p:tag name="PA" val="v5.2.4"/>
  <p:tag name="KSO_WM_BEAUTIFY_FLAG" val=""/>
</p:tagLst>
</file>

<file path=ppt/tags/tag236.xml><?xml version="1.0" encoding="utf-8"?>
<p:tagLst xmlns:p="http://schemas.openxmlformats.org/presentationml/2006/main">
  <p:tag name="PA" val="v5.2.4"/>
  <p:tag name="KSO_WM_BEAUTIFY_FLAG" val=""/>
</p:tagLst>
</file>

<file path=ppt/tags/tag237.xml><?xml version="1.0" encoding="utf-8"?>
<p:tagLst xmlns:p="http://schemas.openxmlformats.org/presentationml/2006/main">
  <p:tag name="PA" val="v5.2.4"/>
  <p:tag name="KSO_WM_BEAUTIFY_FLAG" val=""/>
</p:tagLst>
</file>

<file path=ppt/tags/tag238.xml><?xml version="1.0" encoding="utf-8"?>
<p:tagLst xmlns:p="http://schemas.openxmlformats.org/presentationml/2006/main">
  <p:tag name="PA" val="v5.2.4"/>
  <p:tag name="KSO_WM_BEAUTIFY_FLAG" val=""/>
</p:tagLst>
</file>

<file path=ppt/tags/tag239.xml><?xml version="1.0" encoding="utf-8"?>
<p:tagLst xmlns:p="http://schemas.openxmlformats.org/presentationml/2006/main">
  <p:tag name="PA" val="v5.2.4"/>
  <p:tag name="KSO_WM_BEAUTIFY_FLAG" val=""/>
</p:tagLst>
</file>

<file path=ppt/tags/tag24.xml><?xml version="1.0" encoding="utf-8"?>
<p:tagLst xmlns:p="http://schemas.openxmlformats.org/presentationml/2006/main">
  <p:tag name="PA" val="v5.2.5"/>
</p:tagLst>
</file>

<file path=ppt/tags/tag240.xml><?xml version="1.0" encoding="utf-8"?>
<p:tagLst xmlns:p="http://schemas.openxmlformats.org/presentationml/2006/main">
  <p:tag name="PA" val="v5.2.4"/>
  <p:tag name="KSO_WM_BEAUTIFY_FLAG" val=""/>
</p:tagLst>
</file>

<file path=ppt/tags/tag241.xml><?xml version="1.0" encoding="utf-8"?>
<p:tagLst xmlns:p="http://schemas.openxmlformats.org/presentationml/2006/main">
  <p:tag name="PA" val="v5.2.4"/>
  <p:tag name="KSO_WM_BEAUTIFY_FLAG" val=""/>
</p:tagLst>
</file>

<file path=ppt/tags/tag242.xml><?xml version="1.0" encoding="utf-8"?>
<p:tagLst xmlns:p="http://schemas.openxmlformats.org/presentationml/2006/main">
  <p:tag name="PA" val="v5.2.4"/>
  <p:tag name="KSO_WM_BEAUTIFY_FLAG" val=""/>
</p:tagLst>
</file>

<file path=ppt/tags/tag243.xml><?xml version="1.0" encoding="utf-8"?>
<p:tagLst xmlns:p="http://schemas.openxmlformats.org/presentationml/2006/main">
  <p:tag name="PA" val="v5.2.4"/>
  <p:tag name="KSO_WM_BEAUTIFY_FLAG" val=""/>
</p:tagLst>
</file>

<file path=ppt/tags/tag244.xml><?xml version="1.0" encoding="utf-8"?>
<p:tagLst xmlns:p="http://schemas.openxmlformats.org/presentationml/2006/main">
  <p:tag name="PA" val="v5.2.4"/>
  <p:tag name="KSO_WM_BEAUTIFY_FLAG" val=""/>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PA" val="v5.2.5"/>
</p:tagLst>
</file>

<file path=ppt/tags/tag250.xml><?xml version="1.0" encoding="utf-8"?>
<p:tagLst xmlns:p="http://schemas.openxmlformats.org/presentationml/2006/main">
  <p:tag name="KSO_WM_BEAUTIFY_FLAG" val=""/>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
</p:tagLst>
</file>

<file path=ppt/tags/tag253.xml><?xml version="1.0" encoding="utf-8"?>
<p:tagLst xmlns:p="http://schemas.openxmlformats.org/presentationml/2006/main">
  <p:tag name="KSO_WM_BEAUTIFY_FLAG" val=""/>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BEAUTIFY_FLAG" val=""/>
</p:tagLst>
</file>

<file path=ppt/tags/tag256.xml><?xml version="1.0" encoding="utf-8"?>
<p:tagLst xmlns:p="http://schemas.openxmlformats.org/presentationml/2006/main">
  <p:tag name="KSO_WM_BEAUTIFY_FLAG" val=""/>
</p:tagLst>
</file>

<file path=ppt/tags/tag257.xml><?xml version="1.0" encoding="utf-8"?>
<p:tagLst xmlns:p="http://schemas.openxmlformats.org/presentationml/2006/main">
  <p:tag name="KSO_WM_BEAUTIFY_FLAG" val=""/>
</p:tagLst>
</file>

<file path=ppt/tags/tag258.xml><?xml version="1.0" encoding="utf-8"?>
<p:tagLst xmlns:p="http://schemas.openxmlformats.org/presentationml/2006/main">
  <p:tag name="KSO_WM_BEAUTIFY_FLAG" val=""/>
</p:tagLst>
</file>

<file path=ppt/tags/tag259.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60.xml><?xml version="1.0" encoding="utf-8"?>
<p:tagLst xmlns:p="http://schemas.openxmlformats.org/presentationml/2006/main">
  <p:tag name="KSO_WM_BEAUTIFY_FLAG" val=""/>
</p:tagLst>
</file>

<file path=ppt/tags/tag261.xml><?xml version="1.0" encoding="utf-8"?>
<p:tagLst xmlns:p="http://schemas.openxmlformats.org/presentationml/2006/main">
  <p:tag name="KSO_WM_BEAUTIFY_FLAG" val=""/>
</p:tagLst>
</file>

<file path=ppt/tags/tag262.xml><?xml version="1.0" encoding="utf-8"?>
<p:tagLst xmlns:p="http://schemas.openxmlformats.org/presentationml/2006/main">
  <p:tag name="KSO_WM_BEAUTIFY_FLAG" val=""/>
</p:tagLst>
</file>

<file path=ppt/tags/tag263.xml><?xml version="1.0" encoding="utf-8"?>
<p:tagLst xmlns:p="http://schemas.openxmlformats.org/presentationml/2006/main">
  <p:tag name="KSO_WM_BEAUTIFY_FLAG" val=""/>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BEAUTIFY_FLAG" val=""/>
</p:tagLst>
</file>

<file path=ppt/tags/tag266.xml><?xml version="1.0" encoding="utf-8"?>
<p:tagLst xmlns:p="http://schemas.openxmlformats.org/presentationml/2006/main">
  <p:tag name="KSO_WM_BEAUTIFY_FLAG" val=""/>
</p:tagLst>
</file>

<file path=ppt/tags/tag267.xml><?xml version="1.0" encoding="utf-8"?>
<p:tagLst xmlns:p="http://schemas.openxmlformats.org/presentationml/2006/main">
  <p:tag name="KSO_WM_BEAUTIFY_FLAG" val=""/>
</p:tagLst>
</file>

<file path=ppt/tags/tag268.xml><?xml version="1.0" encoding="utf-8"?>
<p:tagLst xmlns:p="http://schemas.openxmlformats.org/presentationml/2006/main">
  <p:tag name="KSO_WM_BEAUTIFY_FLAG" val=""/>
</p:tagLst>
</file>

<file path=ppt/tags/tag269.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70.xml><?xml version="1.0" encoding="utf-8"?>
<p:tagLst xmlns:p="http://schemas.openxmlformats.org/presentationml/2006/main">
  <p:tag name="KSO_WM_BEAUTIFY_FLAG" val=""/>
</p:tagLst>
</file>

<file path=ppt/tags/tag271.xml><?xml version="1.0" encoding="utf-8"?>
<p:tagLst xmlns:p="http://schemas.openxmlformats.org/presentationml/2006/main">
  <p:tag name="KSO_WM_BEAUTIFY_FLAG" val=""/>
</p:tagLst>
</file>

<file path=ppt/tags/tag272.xml><?xml version="1.0" encoding="utf-8"?>
<p:tagLst xmlns:p="http://schemas.openxmlformats.org/presentationml/2006/main">
  <p:tag name="KSO_WM_BEAUTIFY_FLAG" val=""/>
</p:tagLst>
</file>

<file path=ppt/tags/tag273.xml><?xml version="1.0" encoding="utf-8"?>
<p:tagLst xmlns:p="http://schemas.openxmlformats.org/presentationml/2006/main">
  <p:tag name="KSO_WM_BEAUTIFY_FLAG" val=""/>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KSO_WM_BEAUTIFY_FLAG" val=""/>
</p:tagLst>
</file>

<file path=ppt/tags/tag276.xml><?xml version="1.0" encoding="utf-8"?>
<p:tagLst xmlns:p="http://schemas.openxmlformats.org/presentationml/2006/main">
  <p:tag name="KSO_WM_BEAUTIFY_FLAG" val=""/>
</p:tagLst>
</file>

<file path=ppt/tags/tag277.xml><?xml version="1.0" encoding="utf-8"?>
<p:tagLst xmlns:p="http://schemas.openxmlformats.org/presentationml/2006/main">
  <p:tag name="KSO_WM_BEAUTIFY_FLAG" val=""/>
</p:tagLst>
</file>

<file path=ppt/tags/tag278.xml><?xml version="1.0" encoding="utf-8"?>
<p:tagLst xmlns:p="http://schemas.openxmlformats.org/presentationml/2006/main">
  <p:tag name="KSO_WM_BEAUTIFY_FLAG" val=""/>
</p:tagLst>
</file>

<file path=ppt/tags/tag279.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80.xml><?xml version="1.0" encoding="utf-8"?>
<p:tagLst xmlns:p="http://schemas.openxmlformats.org/presentationml/2006/main">
  <p:tag name="KSO_WM_BEAUTIFY_FLAG" val=""/>
</p:tagLst>
</file>

<file path=ppt/tags/tag281.xml><?xml version="1.0" encoding="utf-8"?>
<p:tagLst xmlns:p="http://schemas.openxmlformats.org/presentationml/2006/main">
  <p:tag name="KSO_WM_BEAUTIFY_FLAG" val=""/>
</p:tagLst>
</file>

<file path=ppt/tags/tag282.xml><?xml version="1.0" encoding="utf-8"?>
<p:tagLst xmlns:p="http://schemas.openxmlformats.org/presentationml/2006/main">
  <p:tag name="KSO_WM_BEAUTIFY_FLAG" val=""/>
</p:tagLst>
</file>

<file path=ppt/tags/tag283.xml><?xml version="1.0" encoding="utf-8"?>
<p:tagLst xmlns:p="http://schemas.openxmlformats.org/presentationml/2006/main">
  <p:tag name="KSO_WM_BEAUTIFY_FLAG" val=""/>
</p:tagLst>
</file>

<file path=ppt/tags/tag284.xml><?xml version="1.0" encoding="utf-8"?>
<p:tagLst xmlns:p="http://schemas.openxmlformats.org/presentationml/2006/main">
  <p:tag name="KSO_WM_BEAUTIFY_FLAG" val=""/>
</p:tagLst>
</file>

<file path=ppt/tags/tag285.xml><?xml version="1.0" encoding="utf-8"?>
<p:tagLst xmlns:p="http://schemas.openxmlformats.org/presentationml/2006/main">
  <p:tag name="KSO_WM_BEAUTIFY_FLAG" val=""/>
</p:tagLst>
</file>

<file path=ppt/tags/tag286.xml><?xml version="1.0" encoding="utf-8"?>
<p:tagLst xmlns:p="http://schemas.openxmlformats.org/presentationml/2006/main">
  <p:tag name="KSO_WM_BEAUTIFY_FLAG" val=""/>
</p:tagLst>
</file>

<file path=ppt/tags/tag287.xml><?xml version="1.0" encoding="utf-8"?>
<p:tagLst xmlns:p="http://schemas.openxmlformats.org/presentationml/2006/main">
  <p:tag name="KSO_WM_BEAUTIFY_FLAG" val=""/>
</p:tagLst>
</file>

<file path=ppt/tags/tag288.xml><?xml version="1.0" encoding="utf-8"?>
<p:tagLst xmlns:p="http://schemas.openxmlformats.org/presentationml/2006/main">
  <p:tag name="KSO_WM_BEAUTIFY_FLAG" val=""/>
</p:tagLst>
</file>

<file path=ppt/tags/tag289.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290.xml><?xml version="1.0" encoding="utf-8"?>
<p:tagLst xmlns:p="http://schemas.openxmlformats.org/presentationml/2006/main">
  <p:tag name="KSO_WM_BEAUTIFY_FLAG" val=""/>
</p:tagLst>
</file>

<file path=ppt/tags/tag291.xml><?xml version="1.0" encoding="utf-8"?>
<p:tagLst xmlns:p="http://schemas.openxmlformats.org/presentationml/2006/main">
  <p:tag name="KSO_WM_BEAUTIFY_FLAG" val=""/>
</p:tagLst>
</file>

<file path=ppt/tags/tag292.xml><?xml version="1.0" encoding="utf-8"?>
<p:tagLst xmlns:p="http://schemas.openxmlformats.org/presentationml/2006/main">
  <p:tag name="KSO_WM_BEAUTIFY_FLAG" val=""/>
</p:tagLst>
</file>

<file path=ppt/tags/tag293.xml><?xml version="1.0" encoding="utf-8"?>
<p:tagLst xmlns:p="http://schemas.openxmlformats.org/presentationml/2006/main">
  <p:tag name="KSO_WM_BEAUTIFY_FLAG" val=""/>
</p:tagLst>
</file>

<file path=ppt/tags/tag294.xml><?xml version="1.0" encoding="utf-8"?>
<p:tagLst xmlns:p="http://schemas.openxmlformats.org/presentationml/2006/main">
  <p:tag name="KSO_WM_BEAUTIFY_FLAG" val=""/>
</p:tagLst>
</file>

<file path=ppt/tags/tag295.xml><?xml version="1.0" encoding="utf-8"?>
<p:tagLst xmlns:p="http://schemas.openxmlformats.org/presentationml/2006/main">
  <p:tag name="KSO_WM_BEAUTIFY_FLAG" val=""/>
</p:tagLst>
</file>

<file path=ppt/tags/tag296.xml><?xml version="1.0" encoding="utf-8"?>
<p:tagLst xmlns:p="http://schemas.openxmlformats.org/presentationml/2006/main">
  <p:tag name="KSO_WM_BEAUTIFY_FLAG" val=""/>
</p:tagLst>
</file>

<file path=ppt/tags/tag297.xml><?xml version="1.0" encoding="utf-8"?>
<p:tagLst xmlns:p="http://schemas.openxmlformats.org/presentationml/2006/main">
  <p:tag name="KSO_WM_BEAUTIFY_FLAG" val=""/>
</p:tagLst>
</file>

<file path=ppt/tags/tag298.xml><?xml version="1.0" encoding="utf-8"?>
<p:tagLst xmlns:p="http://schemas.openxmlformats.org/presentationml/2006/main">
  <p:tag name="KSO_WM_BEAUTIFY_FLAG" val=""/>
</p:tagLst>
</file>

<file path=ppt/tags/tag299.xml><?xml version="1.0" encoding="utf-8"?>
<p:tagLst xmlns:p="http://schemas.openxmlformats.org/presentationml/2006/main">
  <p:tag name="KSO_WM_BEAUTIFY_FLAG" va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BEAUTIFY_FLAG" val=""/>
</p:tagLst>
</file>

<file path=ppt/tags/tag300.xml><?xml version="1.0" encoding="utf-8"?>
<p:tagLst xmlns:p="http://schemas.openxmlformats.org/presentationml/2006/main">
  <p:tag name="KSO_WM_BEAUTIFY_FLAG" val=""/>
</p:tagLst>
</file>

<file path=ppt/tags/tag301.xml><?xml version="1.0" encoding="utf-8"?>
<p:tagLst xmlns:p="http://schemas.openxmlformats.org/presentationml/2006/main">
  <p:tag name="KSO_WM_BEAUTIFY_FLAG" val=""/>
</p:tagLst>
</file>

<file path=ppt/tags/tag302.xml><?xml version="1.0" encoding="utf-8"?>
<p:tagLst xmlns:p="http://schemas.openxmlformats.org/presentationml/2006/main">
  <p:tag name="KSO_WM_BEAUTIFY_FLAG" val=""/>
</p:tagLst>
</file>

<file path=ppt/tags/tag303.xml><?xml version="1.0" encoding="utf-8"?>
<p:tagLst xmlns:p="http://schemas.openxmlformats.org/presentationml/2006/main">
  <p:tag name="KSO_WM_BEAUTIFY_FLAG" val=""/>
</p:tagLst>
</file>

<file path=ppt/tags/tag304.xml><?xml version="1.0" encoding="utf-8"?>
<p:tagLst xmlns:p="http://schemas.openxmlformats.org/presentationml/2006/main">
  <p:tag name="KSO_WM_BEAUTIFY_FLAG" val=""/>
</p:tagLst>
</file>

<file path=ppt/tags/tag305.xml><?xml version="1.0" encoding="utf-8"?>
<p:tagLst xmlns:p="http://schemas.openxmlformats.org/presentationml/2006/main">
  <p:tag name="KSO_WM_BEAUTIFY_FLAG" val=""/>
</p:tagLst>
</file>

<file path=ppt/tags/tag306.xml><?xml version="1.0" encoding="utf-8"?>
<p:tagLst xmlns:p="http://schemas.openxmlformats.org/presentationml/2006/main">
  <p:tag name="KSO_WM_BEAUTIFY_FLAG" val=""/>
</p:tagLst>
</file>

<file path=ppt/tags/tag307.xml><?xml version="1.0" encoding="utf-8"?>
<p:tagLst xmlns:p="http://schemas.openxmlformats.org/presentationml/2006/main">
  <p:tag name="KSO_WM_BEAUTIFY_FLAG" val=""/>
</p:tagLst>
</file>

<file path=ppt/tags/tag308.xml><?xml version="1.0" encoding="utf-8"?>
<p:tagLst xmlns:p="http://schemas.openxmlformats.org/presentationml/2006/main">
  <p:tag name="KSO_WM_BEAUTIFY_FLAG" val=""/>
</p:tagLst>
</file>

<file path=ppt/tags/tag309.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10.xml><?xml version="1.0" encoding="utf-8"?>
<p:tagLst xmlns:p="http://schemas.openxmlformats.org/presentationml/2006/main">
  <p:tag name="KSO_WM_BEAUTIFY_FLAG" val=""/>
</p:tagLst>
</file>

<file path=ppt/tags/tag311.xml><?xml version="1.0" encoding="utf-8"?>
<p:tagLst xmlns:p="http://schemas.openxmlformats.org/presentationml/2006/main">
  <p:tag name="KSO_WM_BEAUTIFY_FLAG" val=""/>
</p:tagLst>
</file>

<file path=ppt/tags/tag312.xml><?xml version="1.0" encoding="utf-8"?>
<p:tagLst xmlns:p="http://schemas.openxmlformats.org/presentationml/2006/main">
  <p:tag name="KSO_WM_BEAUTIFY_FLAG" val=""/>
</p:tagLst>
</file>

<file path=ppt/tags/tag313.xml><?xml version="1.0" encoding="utf-8"?>
<p:tagLst xmlns:p="http://schemas.openxmlformats.org/presentationml/2006/main">
  <p:tag name="KSO_WM_BEAUTIFY_FLAG" val=""/>
</p:tagLst>
</file>

<file path=ppt/tags/tag314.xml><?xml version="1.0" encoding="utf-8"?>
<p:tagLst xmlns:p="http://schemas.openxmlformats.org/presentationml/2006/main">
  <p:tag name="KSO_WM_BEAUTIFY_FLAG" val=""/>
</p:tagLst>
</file>

<file path=ppt/tags/tag315.xml><?xml version="1.0" encoding="utf-8"?>
<p:tagLst xmlns:p="http://schemas.openxmlformats.org/presentationml/2006/main">
  <p:tag name="KSO_WM_BEAUTIFY_FLAG" val=""/>
</p:tagLst>
</file>

<file path=ppt/tags/tag316.xml><?xml version="1.0" encoding="utf-8"?>
<p:tagLst xmlns:p="http://schemas.openxmlformats.org/presentationml/2006/main">
  <p:tag name="PA" val="v5.2.9"/>
  <p:tag name="KSO_WM_BEAUTIFY_FLAG" val=""/>
</p:tagLst>
</file>

<file path=ppt/tags/tag317.xml><?xml version="1.0" encoding="utf-8"?>
<p:tagLst xmlns:p="http://schemas.openxmlformats.org/presentationml/2006/main">
  <p:tag name="PA" val="v5.2.9"/>
  <p:tag name="KSO_WM_BEAUTIFY_FLAG" val=""/>
</p:tagLst>
</file>

<file path=ppt/tags/tag318.xml><?xml version="1.0" encoding="utf-8"?>
<p:tagLst xmlns:p="http://schemas.openxmlformats.org/presentationml/2006/main">
  <p:tag name="PA" val="v5.2.9"/>
  <p:tag name="KSO_WM_BEAUTIFY_FLAG" val=""/>
</p:tagLst>
</file>

<file path=ppt/tags/tag319.xml><?xml version="1.0" encoding="utf-8"?>
<p:tagLst xmlns:p="http://schemas.openxmlformats.org/presentationml/2006/main">
  <p:tag name="KSO_WM_BEAUTIFY_FLAG" val=""/>
</p:tagLst>
</file>

<file path=ppt/tags/tag32.xml><?xml version="1.0" encoding="utf-8"?>
<p:tagLst xmlns:p="http://schemas.openxmlformats.org/presentationml/2006/main">
  <p:tag name="PA" val="v5.2.5"/>
</p:tagLst>
</file>

<file path=ppt/tags/tag320.xml><?xml version="1.0" encoding="utf-8"?>
<p:tagLst xmlns:p="http://schemas.openxmlformats.org/presentationml/2006/main">
  <p:tag name="PA" val="v5.2.9"/>
</p:tagLst>
</file>

<file path=ppt/tags/tag321.xml><?xml version="1.0" encoding="utf-8"?>
<p:tagLst xmlns:p="http://schemas.openxmlformats.org/presentationml/2006/main">
  <p:tag name="KSO_WM_BEAUTIFY_FLAG" val=""/>
</p:tagLst>
</file>

<file path=ppt/tags/tag322.xml><?xml version="1.0" encoding="utf-8"?>
<p:tagLst xmlns:p="http://schemas.openxmlformats.org/presentationml/2006/main">
  <p:tag name="KSO_WM_BEAUTIFY_FLAG" val=""/>
</p:tagLst>
</file>

<file path=ppt/tags/tag323.xml><?xml version="1.0" encoding="utf-8"?>
<p:tagLst xmlns:p="http://schemas.openxmlformats.org/presentationml/2006/main">
  <p:tag name="KSO_WM_BEAUTIFY_FLAG" val=""/>
</p:tagLst>
</file>

<file path=ppt/tags/tag324.xml><?xml version="1.0" encoding="utf-8"?>
<p:tagLst xmlns:p="http://schemas.openxmlformats.org/presentationml/2006/main">
  <p:tag name="KSO_WM_BEAUTIFY_FLAG" val=""/>
</p:tagLst>
</file>

<file path=ppt/tags/tag325.xml><?xml version="1.0" encoding="utf-8"?>
<p:tagLst xmlns:p="http://schemas.openxmlformats.org/presentationml/2006/main">
  <p:tag name="KSO_WM_BEAUTIFY_FLAG" val=""/>
</p:tagLst>
</file>

<file path=ppt/tags/tag326.xml><?xml version="1.0" encoding="utf-8"?>
<p:tagLst xmlns:p="http://schemas.openxmlformats.org/presentationml/2006/main">
  <p:tag name="KSO_WM_BEAUTIFY_FLAG" val=""/>
</p:tagLst>
</file>

<file path=ppt/tags/tag327.xml><?xml version="1.0" encoding="utf-8"?>
<p:tagLst xmlns:p="http://schemas.openxmlformats.org/presentationml/2006/main">
  <p:tag name="KSO_WM_BEAUTIFY_FLAG" val=""/>
</p:tagLst>
</file>

<file path=ppt/tags/tag328.xml><?xml version="1.0" encoding="utf-8"?>
<p:tagLst xmlns:p="http://schemas.openxmlformats.org/presentationml/2006/main">
  <p:tag name="KSO_WM_BEAUTIFY_FLAG" val=""/>
</p:tagLst>
</file>

<file path=ppt/tags/tag329.xml><?xml version="1.0" encoding="utf-8"?>
<p:tagLst xmlns:p="http://schemas.openxmlformats.org/presentationml/2006/main">
  <p:tag name="KSO_WM_BEAUTIFY_FLAG" val=""/>
</p:tagLst>
</file>

<file path=ppt/tags/tag33.xml><?xml version="1.0" encoding="utf-8"?>
<p:tagLst xmlns:p="http://schemas.openxmlformats.org/presentationml/2006/main">
  <p:tag name="PA" val="v5.2.5"/>
</p:tagLst>
</file>

<file path=ppt/tags/tag330.xml><?xml version="1.0" encoding="utf-8"?>
<p:tagLst xmlns:p="http://schemas.openxmlformats.org/presentationml/2006/main">
  <p:tag name="KSO_WM_BEAUTIFY_FLAG" val=""/>
</p:tagLst>
</file>

<file path=ppt/tags/tag331.xml><?xml version="1.0" encoding="utf-8"?>
<p:tagLst xmlns:p="http://schemas.openxmlformats.org/presentationml/2006/main">
  <p:tag name="KSO_WM_BEAUTIFY_FLAG" val=""/>
</p:tagLst>
</file>

<file path=ppt/tags/tag332.xml><?xml version="1.0" encoding="utf-8"?>
<p:tagLst xmlns:p="http://schemas.openxmlformats.org/presentationml/2006/main">
  <p:tag name="KSO_WM_BEAUTIFY_FLAG" val=""/>
</p:tagLst>
</file>

<file path=ppt/tags/tag333.xml><?xml version="1.0" encoding="utf-8"?>
<p:tagLst xmlns:p="http://schemas.openxmlformats.org/presentationml/2006/main">
  <p:tag name="KSO_WM_BEAUTIFY_FLAG" val=""/>
</p:tagLst>
</file>

<file path=ppt/tags/tag334.xml><?xml version="1.0" encoding="utf-8"?>
<p:tagLst xmlns:p="http://schemas.openxmlformats.org/presentationml/2006/main">
  <p:tag name="KSO_WM_BEAUTIFY_FLAG" val=""/>
</p:tagLst>
</file>

<file path=ppt/tags/tag335.xml><?xml version="1.0" encoding="utf-8"?>
<p:tagLst xmlns:p="http://schemas.openxmlformats.org/presentationml/2006/main">
  <p:tag name="KSO_WM_BEAUTIFY_FLAG" val=""/>
</p:tagLst>
</file>

<file path=ppt/tags/tag336.xml><?xml version="1.0" encoding="utf-8"?>
<p:tagLst xmlns:p="http://schemas.openxmlformats.org/presentationml/2006/main">
  <p:tag name="KSO_WM_BEAUTIFY_FLAG" val=""/>
</p:tagLst>
</file>

<file path=ppt/tags/tag337.xml><?xml version="1.0" encoding="utf-8"?>
<p:tagLst xmlns:p="http://schemas.openxmlformats.org/presentationml/2006/main">
  <p:tag name="KSO_WM_BEAUTIFY_FLAG" val=""/>
</p:tagLst>
</file>

<file path=ppt/tags/tag338.xml><?xml version="1.0" encoding="utf-8"?>
<p:tagLst xmlns:p="http://schemas.openxmlformats.org/presentationml/2006/main">
  <p:tag name="KSO_WM_BEAUTIFY_FLAG" val=""/>
</p:tagLst>
</file>

<file path=ppt/tags/tag339.xml><?xml version="1.0" encoding="utf-8"?>
<p:tagLst xmlns:p="http://schemas.openxmlformats.org/presentationml/2006/main">
  <p:tag name="KSO_WM_BEAUTIFY_FLAG" val=""/>
</p:tagLst>
</file>

<file path=ppt/tags/tag34.xml><?xml version="1.0" encoding="utf-8"?>
<p:tagLst xmlns:p="http://schemas.openxmlformats.org/presentationml/2006/main">
  <p:tag name="PA" val="v5.2.5"/>
</p:tagLst>
</file>

<file path=ppt/tags/tag340.xml><?xml version="1.0" encoding="utf-8"?>
<p:tagLst xmlns:p="http://schemas.openxmlformats.org/presentationml/2006/main">
  <p:tag name="KSO_WM_BEAUTIFY_FLAG" val=""/>
</p:tagLst>
</file>

<file path=ppt/tags/tag341.xml><?xml version="1.0" encoding="utf-8"?>
<p:tagLst xmlns:p="http://schemas.openxmlformats.org/presentationml/2006/main">
  <p:tag name="KSO_WM_BEAUTIFY_FLAG" val=""/>
</p:tagLst>
</file>

<file path=ppt/tags/tag342.xml><?xml version="1.0" encoding="utf-8"?>
<p:tagLst xmlns:p="http://schemas.openxmlformats.org/presentationml/2006/main">
  <p:tag name="KSO_WM_BEAUTIFY_FLAG" val=""/>
</p:tagLst>
</file>

<file path=ppt/tags/tag343.xml><?xml version="1.0" encoding="utf-8"?>
<p:tagLst xmlns:p="http://schemas.openxmlformats.org/presentationml/2006/main">
  <p:tag name="KSO_WM_BEAUTIFY_FLAG" val=""/>
</p:tagLst>
</file>

<file path=ppt/tags/tag344.xml><?xml version="1.0" encoding="utf-8"?>
<p:tagLst xmlns:p="http://schemas.openxmlformats.org/presentationml/2006/main">
  <p:tag name="KSO_WM_BEAUTIFY_FLAG" val=""/>
</p:tagLst>
</file>

<file path=ppt/tags/tag345.xml><?xml version="1.0" encoding="utf-8"?>
<p:tagLst xmlns:p="http://schemas.openxmlformats.org/presentationml/2006/main">
  <p:tag name="KSO_WM_BEAUTIFY_FLAG" val=""/>
</p:tagLst>
</file>

<file path=ppt/tags/tag346.xml><?xml version="1.0" encoding="utf-8"?>
<p:tagLst xmlns:p="http://schemas.openxmlformats.org/presentationml/2006/main">
  <p:tag name="KSO_WM_BEAUTIFY_FLAG" val=""/>
</p:tagLst>
</file>

<file path=ppt/tags/tag347.xml><?xml version="1.0" encoding="utf-8"?>
<p:tagLst xmlns:p="http://schemas.openxmlformats.org/presentationml/2006/main">
  <p:tag name="KSO_WM_BEAUTIFY_FLAG" val=""/>
</p:tagLst>
</file>

<file path=ppt/tags/tag348.xml><?xml version="1.0" encoding="utf-8"?>
<p:tagLst xmlns:p="http://schemas.openxmlformats.org/presentationml/2006/main">
  <p:tag name="KSO_WM_BEAUTIFY_FLAG" val=""/>
</p:tagLst>
</file>

<file path=ppt/tags/tag349.xml><?xml version="1.0" encoding="utf-8"?>
<p:tagLst xmlns:p="http://schemas.openxmlformats.org/presentationml/2006/main">
  <p:tag name="KSO_WM_BEAUTIFY_FLAG" val=""/>
</p:tagLst>
</file>

<file path=ppt/tags/tag35.xml><?xml version="1.0" encoding="utf-8"?>
<p:tagLst xmlns:p="http://schemas.openxmlformats.org/presentationml/2006/main">
  <p:tag name="PA" val="v5.2.5"/>
</p:tagLst>
</file>

<file path=ppt/tags/tag350.xml><?xml version="1.0" encoding="utf-8"?>
<p:tagLst xmlns:p="http://schemas.openxmlformats.org/presentationml/2006/main">
  <p:tag name="KSO_WM_BEAUTIFY_FLAG" val=""/>
</p:tagLst>
</file>

<file path=ppt/tags/tag351.xml><?xml version="1.0" encoding="utf-8"?>
<p:tagLst xmlns:p="http://schemas.openxmlformats.org/presentationml/2006/main">
  <p:tag name="KSO_WM_BEAUTIFY_FLAG" val=""/>
</p:tagLst>
</file>

<file path=ppt/tags/tag352.xml><?xml version="1.0" encoding="utf-8"?>
<p:tagLst xmlns:p="http://schemas.openxmlformats.org/presentationml/2006/main">
  <p:tag name="KSO_WM_BEAUTIFY_FLAG" val=""/>
</p:tagLst>
</file>

<file path=ppt/tags/tag353.xml><?xml version="1.0" encoding="utf-8"?>
<p:tagLst xmlns:p="http://schemas.openxmlformats.org/presentationml/2006/main">
  <p:tag name="KSO_WM_BEAUTIFY_FLAG" val=""/>
</p:tagLst>
</file>

<file path=ppt/tags/tag354.xml><?xml version="1.0" encoding="utf-8"?>
<p:tagLst xmlns:p="http://schemas.openxmlformats.org/presentationml/2006/main">
  <p:tag name="KSO_WM_BEAUTIFY_FLAG" val=""/>
</p:tagLst>
</file>

<file path=ppt/tags/tag355.xml><?xml version="1.0" encoding="utf-8"?>
<p:tagLst xmlns:p="http://schemas.openxmlformats.org/presentationml/2006/main">
  <p:tag name="KSO_WM_BEAUTIFY_FLAG" val=""/>
</p:tagLst>
</file>

<file path=ppt/tags/tag356.xml><?xml version="1.0" encoding="utf-8"?>
<p:tagLst xmlns:p="http://schemas.openxmlformats.org/presentationml/2006/main">
  <p:tag name="PA" val="v5.2.9"/>
</p:tagLst>
</file>

<file path=ppt/tags/tag357.xml><?xml version="1.0" encoding="utf-8"?>
<p:tagLst xmlns:p="http://schemas.openxmlformats.org/presentationml/2006/main">
  <p:tag name="KSO_WM_BEAUTIFY_FLAG" val=""/>
</p:tagLst>
</file>

<file path=ppt/tags/tag358.xml><?xml version="1.0" encoding="utf-8"?>
<p:tagLst xmlns:p="http://schemas.openxmlformats.org/presentationml/2006/main">
  <p:tag name="KSO_WM_BEAUTIFY_FLAG" val=""/>
</p:tagLst>
</file>

<file path=ppt/tags/tag359.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60.xml><?xml version="1.0" encoding="utf-8"?>
<p:tagLst xmlns:p="http://schemas.openxmlformats.org/presentationml/2006/main">
  <p:tag name="KSO_WM_BEAUTIFY_FLAG" val=""/>
</p:tagLst>
</file>

<file path=ppt/tags/tag361.xml><?xml version="1.0" encoding="utf-8"?>
<p:tagLst xmlns:p="http://schemas.openxmlformats.org/presentationml/2006/main">
  <p:tag name="KSO_WM_BEAUTIFY_FLAG" val=""/>
</p:tagLst>
</file>

<file path=ppt/tags/tag362.xml><?xml version="1.0" encoding="utf-8"?>
<p:tagLst xmlns:p="http://schemas.openxmlformats.org/presentationml/2006/main">
  <p:tag name="KSO_WM_BEAUTIFY_FLAG" val=""/>
</p:tagLst>
</file>

<file path=ppt/tags/tag363.xml><?xml version="1.0" encoding="utf-8"?>
<p:tagLst xmlns:p="http://schemas.openxmlformats.org/presentationml/2006/main">
  <p:tag name="KSO_WM_BEAUTIFY_FLAG" val=""/>
</p:tagLst>
</file>

<file path=ppt/tags/tag364.xml><?xml version="1.0" encoding="utf-8"?>
<p:tagLst xmlns:p="http://schemas.openxmlformats.org/presentationml/2006/main">
  <p:tag name="KSO_WM_BEAUTIFY_FLAG" val=""/>
</p:tagLst>
</file>

<file path=ppt/tags/tag365.xml><?xml version="1.0" encoding="utf-8"?>
<p:tagLst xmlns:p="http://schemas.openxmlformats.org/presentationml/2006/main">
  <p:tag name="KSO_WM_BEAUTIFY_FLAG" val=""/>
</p:tagLst>
</file>

<file path=ppt/tags/tag366.xml><?xml version="1.0" encoding="utf-8"?>
<p:tagLst xmlns:p="http://schemas.openxmlformats.org/presentationml/2006/main">
  <p:tag name="KSO_WM_BEAUTIFY_FLAG" val=""/>
</p:tagLst>
</file>

<file path=ppt/tags/tag367.xml><?xml version="1.0" encoding="utf-8"?>
<p:tagLst xmlns:p="http://schemas.openxmlformats.org/presentationml/2006/main">
  <p:tag name="KSO_WM_BEAUTIFY_FLAG" val=""/>
</p:tagLst>
</file>

<file path=ppt/tags/tag368.xml><?xml version="1.0" encoding="utf-8"?>
<p:tagLst xmlns:p="http://schemas.openxmlformats.org/presentationml/2006/main">
  <p:tag name="KSO_WM_BEAUTIFY_FLAG" val=""/>
</p:tagLst>
</file>

<file path=ppt/tags/tag369.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70.xml><?xml version="1.0" encoding="utf-8"?>
<p:tagLst xmlns:p="http://schemas.openxmlformats.org/presentationml/2006/main">
  <p:tag name="KSO_WM_BEAUTIFY_FLAG" val=""/>
</p:tagLst>
</file>

<file path=ppt/tags/tag371.xml><?xml version="1.0" encoding="utf-8"?>
<p:tagLst xmlns:p="http://schemas.openxmlformats.org/presentationml/2006/main">
  <p:tag name="KSO_WM_BEAUTIFY_FLAG" val=""/>
</p:tagLst>
</file>

<file path=ppt/tags/tag372.xml><?xml version="1.0" encoding="utf-8"?>
<p:tagLst xmlns:p="http://schemas.openxmlformats.org/presentationml/2006/main">
  <p:tag name="KSO_WM_BEAUTIFY_FLAG" val=""/>
</p:tagLst>
</file>

<file path=ppt/tags/tag373.xml><?xml version="1.0" encoding="utf-8"?>
<p:tagLst xmlns:p="http://schemas.openxmlformats.org/presentationml/2006/main">
  <p:tag name="KSO_WM_BEAUTIFY_FLAG" val=""/>
</p:tagLst>
</file>

<file path=ppt/tags/tag374.xml><?xml version="1.0" encoding="utf-8"?>
<p:tagLst xmlns:p="http://schemas.openxmlformats.org/presentationml/2006/main">
  <p:tag name="KSO_WM_BEAUTIFY_FLAG" val=""/>
</p:tagLst>
</file>

<file path=ppt/tags/tag375.xml><?xml version="1.0" encoding="utf-8"?>
<p:tagLst xmlns:p="http://schemas.openxmlformats.org/presentationml/2006/main">
  <p:tag name="KSO_WM_BEAUTIFY_FLAG" val=""/>
</p:tagLst>
</file>

<file path=ppt/tags/tag376.xml><?xml version="1.0" encoding="utf-8"?>
<p:tagLst xmlns:p="http://schemas.openxmlformats.org/presentationml/2006/main">
  <p:tag name="KSO_WM_BEAUTIFY_FLAG" val=""/>
</p:tagLst>
</file>

<file path=ppt/tags/tag377.xml><?xml version="1.0" encoding="utf-8"?>
<p:tagLst xmlns:p="http://schemas.openxmlformats.org/presentationml/2006/main">
  <p:tag name="KSO_WM_BEAUTIFY_FLAG" val=""/>
</p:tagLst>
</file>

<file path=ppt/tags/tag378.xml><?xml version="1.0" encoding="utf-8"?>
<p:tagLst xmlns:p="http://schemas.openxmlformats.org/presentationml/2006/main">
  <p:tag name="KSO_WM_BEAUTIFY_FLAG" val=""/>
</p:tagLst>
</file>

<file path=ppt/tags/tag379.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80.xml><?xml version="1.0" encoding="utf-8"?>
<p:tagLst xmlns:p="http://schemas.openxmlformats.org/presentationml/2006/main">
  <p:tag name="KSO_WM_BEAUTIFY_FLAG" val=""/>
</p:tagLst>
</file>

<file path=ppt/tags/tag381.xml><?xml version="1.0" encoding="utf-8"?>
<p:tagLst xmlns:p="http://schemas.openxmlformats.org/presentationml/2006/main">
  <p:tag name="KSO_WM_BEAUTIFY_FLAG" val=""/>
</p:tagLst>
</file>

<file path=ppt/tags/tag382.xml><?xml version="1.0" encoding="utf-8"?>
<p:tagLst xmlns:p="http://schemas.openxmlformats.org/presentationml/2006/main">
  <p:tag name="KSO_WM_BEAUTIFY_FLAG" val=""/>
</p:tagLst>
</file>

<file path=ppt/tags/tag383.xml><?xml version="1.0" encoding="utf-8"?>
<p:tagLst xmlns:p="http://schemas.openxmlformats.org/presentationml/2006/main">
  <p:tag name="KSO_WM_BEAUTIFY_FLAG" val=""/>
</p:tagLst>
</file>

<file path=ppt/tags/tag384.xml><?xml version="1.0" encoding="utf-8"?>
<p:tagLst xmlns:p="http://schemas.openxmlformats.org/presentationml/2006/main">
  <p:tag name="KSO_WM_BEAUTIFY_FLAG" val=""/>
</p:tagLst>
</file>

<file path=ppt/tags/tag385.xml><?xml version="1.0" encoding="utf-8"?>
<p:tagLst xmlns:p="http://schemas.openxmlformats.org/presentationml/2006/main">
  <p:tag name="KSO_WM_BEAUTIFY_FLAG" val=""/>
</p:tagLst>
</file>

<file path=ppt/tags/tag386.xml><?xml version="1.0" encoding="utf-8"?>
<p:tagLst xmlns:p="http://schemas.openxmlformats.org/presentationml/2006/main">
  <p:tag name="KSO_WM_BEAUTIFY_FLAG" val=""/>
</p:tagLst>
</file>

<file path=ppt/tags/tag387.xml><?xml version="1.0" encoding="utf-8"?>
<p:tagLst xmlns:p="http://schemas.openxmlformats.org/presentationml/2006/main">
  <p:tag name="KSO_WM_BEAUTIFY_FLAG" val=""/>
</p:tagLst>
</file>

<file path=ppt/tags/tag388.xml><?xml version="1.0" encoding="utf-8"?>
<p:tagLst xmlns:p="http://schemas.openxmlformats.org/presentationml/2006/main">
  <p:tag name="PA" val="v5.2.9"/>
  <p:tag name="KSO_WM_BEAUTIFY_FLAG" val=""/>
</p:tagLst>
</file>

<file path=ppt/tags/tag389.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390.xml><?xml version="1.0" encoding="utf-8"?>
<p:tagLst xmlns:p="http://schemas.openxmlformats.org/presentationml/2006/main">
  <p:tag name="PA" val="v5.2.9"/>
  <p:tag name="KSO_WM_BEAUTIFY_FLAG" val=""/>
</p:tagLst>
</file>

<file path=ppt/tags/tag391.xml><?xml version="1.0" encoding="utf-8"?>
<p:tagLst xmlns:p="http://schemas.openxmlformats.org/presentationml/2006/main">
  <p:tag name="PA" val="v5.2.9"/>
  <p:tag name="KSO_WM_BEAUTIFY_FLAG" val=""/>
</p:tagLst>
</file>

<file path=ppt/tags/tag392.xml><?xml version="1.0" encoding="utf-8"?>
<p:tagLst xmlns:p="http://schemas.openxmlformats.org/presentationml/2006/main">
  <p:tag name="KSO_WM_BEAUTIFY_FLAG" val=""/>
</p:tagLst>
</file>

<file path=ppt/tags/tag393.xml><?xml version="1.0" encoding="utf-8"?>
<p:tagLst xmlns:p="http://schemas.openxmlformats.org/presentationml/2006/main">
  <p:tag name="commondata" val="eyJjb3VudCI6NiwiaGRpZCI6Ijk1ZjE1NTg2NmFhMTFkYmExMjNjNWUzY2M5YjdkMjc1IiwidXNlckNvdW50Ijo0fQ=="/>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PA" val="v5.2.5"/>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PA" val="v5.2.5"/>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PA" val="v5.2.5"/>
</p:tagLst>
</file>

<file path=ppt/tags/tag51.xml><?xml version="1.0" encoding="utf-8"?>
<p:tagLst xmlns:p="http://schemas.openxmlformats.org/presentationml/2006/main">
  <p:tag name="PA" val="v5.2.5"/>
</p:tagLst>
</file>

<file path=ppt/tags/tag52.xml><?xml version="1.0" encoding="utf-8"?>
<p:tagLst xmlns:p="http://schemas.openxmlformats.org/presentationml/2006/main">
  <p:tag name="PA" val="v5.2.5"/>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PA" val="v5.2.5"/>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PA" val="v5.2.5"/>
</p:tagLst>
</file>

<file path=ppt/tags/tag61.xml><?xml version="1.0" encoding="utf-8"?>
<p:tagLst xmlns:p="http://schemas.openxmlformats.org/presentationml/2006/main">
  <p:tag name="PA" val="v5.2.5"/>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PA" val="v5.2.5"/>
</p:tagLst>
</file>

<file path=ppt/tags/tag69.xml><?xml version="1.0" encoding="utf-8"?>
<p:tagLst xmlns:p="http://schemas.openxmlformats.org/presentationml/2006/main">
  <p:tag name="PA" val="v5.2.5"/>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PA" val="v5.2.5"/>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PA" val="v5.2.5"/>
</p:tagLst>
</file>

<file path=ppt/tags/tag78.xml><?xml version="1.0" encoding="utf-8"?>
<p:tagLst xmlns:p="http://schemas.openxmlformats.org/presentationml/2006/main">
  <p:tag name="PA" val="v5.2.5"/>
</p:tagLst>
</file>

<file path=ppt/tags/tag79.xml><?xml version="1.0" encoding="utf-8"?>
<p:tagLst xmlns:p="http://schemas.openxmlformats.org/presentationml/2006/main">
  <p:tag name="PA" val="v5.2.5"/>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PA" val="v5.2.5"/>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PA" val="v5.2.5"/>
</p:tagLst>
</file>

<file path=ppt/tags/tag88.xml><?xml version="1.0" encoding="utf-8"?>
<p:tagLst xmlns:p="http://schemas.openxmlformats.org/presentationml/2006/main">
  <p:tag name="PA" val="v5.2.5"/>
</p:tagLst>
</file>

<file path=ppt/tags/tag89.xml><?xml version="1.0" encoding="utf-8"?>
<p:tagLst xmlns:p="http://schemas.openxmlformats.org/presentationml/2006/main">
  <p:tag name="PA" val="v5.2.5"/>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PA" val="v5.2.5"/>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PA" val="v5.2.9"/>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HarmonyOS Sans SC Medium"/>
        <a:ea typeface="HarmonyOS Sans SC Medium"/>
        <a:cs typeface=""/>
      </a:majorFont>
      <a:minorFont>
        <a:latin typeface="HarmonyOS Sans SC Medium"/>
        <a:ea typeface="HarmonyOS Sans SC Medium"/>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HarmonyOS Sans SC Medium"/>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HarmonyOS Sans SC Medium"/>
        <a:ea typeface=""/>
        <a:cs typeface=""/>
        <a:font script="Jpan" typeface="ＭＳ Ｐゴシック"/>
        <a:font script="Hang" typeface="맑은 고딕"/>
        <a:font script="Hans" typeface="HarmonyOS Sans SC Medium"/>
        <a:font script="Hant" typeface="新細明體"/>
        <a:font script="Arab" typeface="HarmonyOS Sans SC Medium"/>
        <a:font script="Hebr" typeface="HarmonyOS Sans SC Medium"/>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HarmonyOS Sans SC Medium"/>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HarmonyOS Sans SC Medium"/>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HarmonyOS Sans SC Medium"/>
        <a:ea typeface=""/>
        <a:cs typeface=""/>
        <a:font script="Jpan" typeface="ＭＳ Ｐゴシック"/>
        <a:font script="Hang" typeface="맑은 고딕"/>
        <a:font script="Hans" typeface="HarmonyOS Sans SC Medium"/>
        <a:font script="Hant" typeface="新細明體"/>
        <a:font script="Arab" typeface="HarmonyOS Sans SC Medium"/>
        <a:font script="Hebr" typeface="HarmonyOS Sans SC Medium"/>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HarmonyOS Sans SC Medium"/>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5769</Words>
  <Application>WPS 演示</Application>
  <PresentationFormat>宽屏</PresentationFormat>
  <Paragraphs>270</Paragraphs>
  <Slides>30</Slides>
  <Notes>0</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30</vt:i4>
      </vt:variant>
    </vt:vector>
  </HeadingPairs>
  <TitlesOfParts>
    <vt:vector size="53" baseType="lpstr">
      <vt:lpstr>Arial</vt:lpstr>
      <vt:lpstr>宋体</vt:lpstr>
      <vt:lpstr>Wingdings</vt:lpstr>
      <vt:lpstr>HarmonyOS Sans SC Medium</vt:lpstr>
      <vt:lpstr>方正小标宋_GBK</vt:lpstr>
      <vt:lpstr>微软雅黑</vt:lpstr>
      <vt:lpstr>演示秋鸿楷</vt:lpstr>
      <vt:lpstr>汉仪君黑-45简</vt:lpstr>
      <vt:lpstr>思源黑体 CN Normal</vt:lpstr>
      <vt:lpstr>汉仪大宋简</vt:lpstr>
      <vt:lpstr>Arial Unicode MS</vt:lpstr>
      <vt:lpstr>思源黑体 CN Heavy</vt:lpstr>
      <vt:lpstr>Aa吃鸡专用体 (非商业使用)</vt:lpstr>
      <vt:lpstr>Calibri</vt:lpstr>
      <vt:lpstr>Noto Sans S Chinese Black</vt:lpstr>
      <vt:lpstr>阿里巴巴普惠体</vt:lpstr>
      <vt:lpstr>思源黑体 CN Bold</vt:lpstr>
      <vt:lpstr>阿里巴巴普惠体 H</vt:lpstr>
      <vt:lpstr>字魂59号-创粗黑</vt:lpstr>
      <vt:lpstr>阿里巴巴普惠体 M</vt:lpstr>
      <vt:lpstr>黑体</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汇豪财务部</cp:lastModifiedBy>
  <cp:revision>198</cp:revision>
  <dcterms:created xsi:type="dcterms:W3CDTF">1900-01-01T00:00:00Z</dcterms:created>
  <dcterms:modified xsi:type="dcterms:W3CDTF">2023-12-24T08:53:38Z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2052-12.1.0.15990</vt:lpwstr>
  </property>
  <property fmtid="{D5CDD505-2E9C-101B-9397-08002B2CF9AE}" pid="3" name="ICV">
    <vt:lpwstr>0CEECDA8F6A84F288EB83B1A671D4993</vt:lpwstr>
  </property>
  <property fmtid="{D5CDD505-2E9C-101B-9397-08002B2CF9AE}" pid="4" name="KSOTemplateUUID">
    <vt:lpwstr>v1.0_mb_Z7QP9qe3i4utgf5Bn9p0ig==</vt:lpwstr>
  </property>
</Properties>
</file>